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308" r:id="rId4"/>
    <p:sldId id="302" r:id="rId5"/>
    <p:sldId id="303" r:id="rId6"/>
    <p:sldId id="311" r:id="rId7"/>
    <p:sldId id="332" r:id="rId8"/>
    <p:sldId id="333" r:id="rId9"/>
    <p:sldId id="329" r:id="rId10"/>
    <p:sldId id="330" r:id="rId11"/>
    <p:sldId id="331" r:id="rId12"/>
    <p:sldId id="306" r:id="rId13"/>
    <p:sldId id="289" r:id="rId14"/>
    <p:sldId id="282" r:id="rId15"/>
  </p:sldIdLst>
  <p:sldSz cx="9144000" cy="6858000" type="screen4x3"/>
  <p:notesSz cx="6856413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AD477-DDA1-4D98-9C1E-9A553D7E0CF2}" v="150" dt="2020-10-07T15:47:35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08" autoAdjust="0"/>
    <p:restoredTop sz="90941" autoAdjust="0"/>
  </p:normalViewPr>
  <p:slideViewPr>
    <p:cSldViewPr>
      <p:cViewPr varScale="1">
        <p:scale>
          <a:sx n="61" d="100"/>
          <a:sy n="61" d="100"/>
        </p:scale>
        <p:origin x="7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61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Mauer" userId="7d8f4c8f-c6a1-4577-bcd7-ad4d867e2703" providerId="ADAL" clId="{49EAD477-DDA1-4D98-9C1E-9A553D7E0CF2}"/>
    <pc:docChg chg="undo custSel addSld delSld modSld sldOrd modShowInfo">
      <pc:chgData name="Joanna Mauer" userId="7d8f4c8f-c6a1-4577-bcd7-ad4d867e2703" providerId="ADAL" clId="{49EAD477-DDA1-4D98-9C1E-9A553D7E0CF2}" dt="2020-10-07T15:51:48.995" v="2820" actId="947"/>
      <pc:docMkLst>
        <pc:docMk/>
      </pc:docMkLst>
      <pc:sldChg chg="modSp mod">
        <pc:chgData name="Joanna Mauer" userId="7d8f4c8f-c6a1-4577-bcd7-ad4d867e2703" providerId="ADAL" clId="{49EAD477-DDA1-4D98-9C1E-9A553D7E0CF2}" dt="2020-10-07T04:44:31.935" v="2128" actId="20577"/>
        <pc:sldMkLst>
          <pc:docMk/>
          <pc:sldMk cId="0" sldId="256"/>
        </pc:sldMkLst>
        <pc:spChg chg="mod">
          <ac:chgData name="Joanna Mauer" userId="7d8f4c8f-c6a1-4577-bcd7-ad4d867e2703" providerId="ADAL" clId="{49EAD477-DDA1-4D98-9C1E-9A553D7E0CF2}" dt="2020-10-06T20:40:26.033" v="64" actId="404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anna Mauer" userId="7d8f4c8f-c6a1-4577-bcd7-ad4d867e2703" providerId="ADAL" clId="{49EAD477-DDA1-4D98-9C1E-9A553D7E0CF2}" dt="2020-10-07T04:44:31.935" v="2128" actId="20577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3262372741" sldId="286"/>
        </pc:sldMkLst>
      </pc:sldChg>
      <pc:sldChg chg="modSp mod">
        <pc:chgData name="Joanna Mauer" userId="7d8f4c8f-c6a1-4577-bcd7-ad4d867e2703" providerId="ADAL" clId="{49EAD477-DDA1-4D98-9C1E-9A553D7E0CF2}" dt="2020-10-07T04:36:11.659" v="2116" actId="20577"/>
        <pc:sldMkLst>
          <pc:docMk/>
          <pc:sldMk cId="2962089634" sldId="287"/>
        </pc:sldMkLst>
        <pc:spChg chg="mod">
          <ac:chgData name="Joanna Mauer" userId="7d8f4c8f-c6a1-4577-bcd7-ad4d867e2703" providerId="ADAL" clId="{49EAD477-DDA1-4D98-9C1E-9A553D7E0CF2}" dt="2020-10-06T20:42:36.521" v="125" actId="20577"/>
          <ac:spMkLst>
            <pc:docMk/>
            <pc:sldMk cId="2962089634" sldId="287"/>
            <ac:spMk id="2" creationId="{00000000-0000-0000-0000-000000000000}"/>
          </ac:spMkLst>
        </pc:spChg>
        <pc:spChg chg="mod">
          <ac:chgData name="Joanna Mauer" userId="7d8f4c8f-c6a1-4577-bcd7-ad4d867e2703" providerId="ADAL" clId="{49EAD477-DDA1-4D98-9C1E-9A553D7E0CF2}" dt="2020-10-07T04:36:11.659" v="2116" actId="20577"/>
          <ac:spMkLst>
            <pc:docMk/>
            <pc:sldMk cId="2962089634" sldId="287"/>
            <ac:spMk id="7" creationId="{00000000-0000-0000-0000-000000000000}"/>
          </ac:spMkLst>
        </pc:spChg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1317761997" sldId="288"/>
        </pc:sldMkLst>
      </pc:sldChg>
      <pc:sldChg chg="modSp add del mod">
        <pc:chgData name="Joanna Mauer" userId="7d8f4c8f-c6a1-4577-bcd7-ad4d867e2703" providerId="ADAL" clId="{49EAD477-DDA1-4D98-9C1E-9A553D7E0CF2}" dt="2020-10-07T15:42:30.429" v="2516" actId="2696"/>
        <pc:sldMkLst>
          <pc:docMk/>
          <pc:sldMk cId="2019481108" sldId="288"/>
        </pc:sldMkLst>
        <pc:spChg chg="mod">
          <ac:chgData name="Joanna Mauer" userId="7d8f4c8f-c6a1-4577-bcd7-ad4d867e2703" providerId="ADAL" clId="{49EAD477-DDA1-4D98-9C1E-9A553D7E0CF2}" dt="2020-10-07T04:43:44.437" v="2126" actId="255"/>
          <ac:spMkLst>
            <pc:docMk/>
            <pc:sldMk cId="2019481108" sldId="288"/>
            <ac:spMk id="2" creationId="{00000000-0000-0000-0000-000000000000}"/>
          </ac:spMkLst>
        </pc:spChg>
        <pc:spChg chg="mod">
          <ac:chgData name="Joanna Mauer" userId="7d8f4c8f-c6a1-4577-bcd7-ad4d867e2703" providerId="ADAL" clId="{49EAD477-DDA1-4D98-9C1E-9A553D7E0CF2}" dt="2020-10-07T04:29:37.454" v="2071" actId="947"/>
          <ac:spMkLst>
            <pc:docMk/>
            <pc:sldMk cId="2019481108" sldId="288"/>
            <ac:spMk id="7" creationId="{00000000-0000-0000-0000-000000000000}"/>
          </ac:spMkLst>
        </pc:spChg>
      </pc:sldChg>
      <pc:sldChg chg="addSp delSp modSp add mod">
        <pc:chgData name="Joanna Mauer" userId="7d8f4c8f-c6a1-4577-bcd7-ad4d867e2703" providerId="ADAL" clId="{49EAD477-DDA1-4D98-9C1E-9A553D7E0CF2}" dt="2020-10-07T04:43:30.891" v="2125" actId="255"/>
        <pc:sldMkLst>
          <pc:docMk/>
          <pc:sldMk cId="2300196322" sldId="289"/>
        </pc:sldMkLst>
        <pc:spChg chg="mod">
          <ac:chgData name="Joanna Mauer" userId="7d8f4c8f-c6a1-4577-bcd7-ad4d867e2703" providerId="ADAL" clId="{49EAD477-DDA1-4D98-9C1E-9A553D7E0CF2}" dt="2020-10-07T04:43:30.891" v="2125" actId="255"/>
          <ac:spMkLst>
            <pc:docMk/>
            <pc:sldMk cId="2300196322" sldId="289"/>
            <ac:spMk id="2" creationId="{00000000-0000-0000-0000-000000000000}"/>
          </ac:spMkLst>
        </pc:spChg>
        <pc:spChg chg="del">
          <ac:chgData name="Joanna Mauer" userId="7d8f4c8f-c6a1-4577-bcd7-ad4d867e2703" providerId="ADAL" clId="{49EAD477-DDA1-4D98-9C1E-9A553D7E0CF2}" dt="2020-10-06T21:02:31.581" v="330" actId="22"/>
          <ac:spMkLst>
            <pc:docMk/>
            <pc:sldMk cId="2300196322" sldId="289"/>
            <ac:spMk id="7" creationId="{00000000-0000-0000-0000-000000000000}"/>
          </ac:spMkLst>
        </pc:spChg>
        <pc:spChg chg="add del mod">
          <ac:chgData name="Joanna Mauer" userId="7d8f4c8f-c6a1-4577-bcd7-ad4d867e2703" providerId="ADAL" clId="{49EAD477-DDA1-4D98-9C1E-9A553D7E0CF2}" dt="2020-10-07T03:03:13.674" v="712" actId="478"/>
          <ac:spMkLst>
            <pc:docMk/>
            <pc:sldMk cId="2300196322" sldId="289"/>
            <ac:spMk id="8" creationId="{832BDA40-10CA-474A-8F14-F4F4FEC5C5DD}"/>
          </ac:spMkLst>
        </pc:spChg>
        <pc:spChg chg="add mod">
          <ac:chgData name="Joanna Mauer" userId="7d8f4c8f-c6a1-4577-bcd7-ad4d867e2703" providerId="ADAL" clId="{49EAD477-DDA1-4D98-9C1E-9A553D7E0CF2}" dt="2020-10-07T03:20:31.971" v="948" actId="20577"/>
          <ac:spMkLst>
            <pc:docMk/>
            <pc:sldMk cId="2300196322" sldId="289"/>
            <ac:spMk id="9" creationId="{6AA801E9-10A4-4C96-A481-CD1789EEC38D}"/>
          </ac:spMkLst>
        </pc:spChg>
        <pc:spChg chg="add mod">
          <ac:chgData name="Joanna Mauer" userId="7d8f4c8f-c6a1-4577-bcd7-ad4d867e2703" providerId="ADAL" clId="{49EAD477-DDA1-4D98-9C1E-9A553D7E0CF2}" dt="2020-10-07T03:23:01.675" v="1000" actId="1076"/>
          <ac:spMkLst>
            <pc:docMk/>
            <pc:sldMk cId="2300196322" sldId="289"/>
            <ac:spMk id="10" creationId="{FD6AD44E-E999-4A64-B7E3-7A9E055D5A04}"/>
          </ac:spMkLst>
        </pc:spChg>
        <pc:spChg chg="add mod">
          <ac:chgData name="Joanna Mauer" userId="7d8f4c8f-c6a1-4577-bcd7-ad4d867e2703" providerId="ADAL" clId="{49EAD477-DDA1-4D98-9C1E-9A553D7E0CF2}" dt="2020-10-07T03:23:10.396" v="1001" actId="1076"/>
          <ac:spMkLst>
            <pc:docMk/>
            <pc:sldMk cId="2300196322" sldId="289"/>
            <ac:spMk id="11" creationId="{4EE3BB77-E923-4517-BBFB-C732CBB1142B}"/>
          </ac:spMkLst>
        </pc:spChg>
        <pc:spChg chg="add mod">
          <ac:chgData name="Joanna Mauer" userId="7d8f4c8f-c6a1-4577-bcd7-ad4d867e2703" providerId="ADAL" clId="{49EAD477-DDA1-4D98-9C1E-9A553D7E0CF2}" dt="2020-10-07T03:17:34.284" v="924" actId="1076"/>
          <ac:spMkLst>
            <pc:docMk/>
            <pc:sldMk cId="2300196322" sldId="289"/>
            <ac:spMk id="12" creationId="{F09BA50E-5CB5-4FC9-9EE7-B5DA127C2641}"/>
          </ac:spMkLst>
        </pc:spChg>
        <pc:spChg chg="add mod">
          <ac:chgData name="Joanna Mauer" userId="7d8f4c8f-c6a1-4577-bcd7-ad4d867e2703" providerId="ADAL" clId="{49EAD477-DDA1-4D98-9C1E-9A553D7E0CF2}" dt="2020-10-07T03:20:56.881" v="952" actId="1076"/>
          <ac:spMkLst>
            <pc:docMk/>
            <pc:sldMk cId="2300196322" sldId="289"/>
            <ac:spMk id="13" creationId="{FA50C45A-975E-4B30-B07A-0B0BEAF677C1}"/>
          </ac:spMkLst>
        </pc:spChg>
        <pc:spChg chg="add mod">
          <ac:chgData name="Joanna Mauer" userId="7d8f4c8f-c6a1-4577-bcd7-ad4d867e2703" providerId="ADAL" clId="{49EAD477-DDA1-4D98-9C1E-9A553D7E0CF2}" dt="2020-10-07T03:21:18.603" v="958" actId="1076"/>
          <ac:spMkLst>
            <pc:docMk/>
            <pc:sldMk cId="2300196322" sldId="289"/>
            <ac:spMk id="14" creationId="{C0238D85-BECE-4DA9-AB15-AB378B19868A}"/>
          </ac:spMkLst>
        </pc:spChg>
        <pc:picChg chg="add del mod">
          <ac:chgData name="Joanna Mauer" userId="7d8f4c8f-c6a1-4577-bcd7-ad4d867e2703" providerId="ADAL" clId="{49EAD477-DDA1-4D98-9C1E-9A553D7E0CF2}" dt="2020-10-06T21:10:48.178" v="450" actId="478"/>
          <ac:picMkLst>
            <pc:docMk/>
            <pc:sldMk cId="2300196322" sldId="289"/>
            <ac:picMk id="3" creationId="{C527B88B-7873-47F5-A025-B205205704B3}"/>
          </ac:picMkLst>
        </pc:picChg>
        <pc:picChg chg="add mod">
          <ac:chgData name="Joanna Mauer" userId="7d8f4c8f-c6a1-4577-bcd7-ad4d867e2703" providerId="ADAL" clId="{49EAD477-DDA1-4D98-9C1E-9A553D7E0CF2}" dt="2020-10-07T03:11:31.891" v="854" actId="1076"/>
          <ac:picMkLst>
            <pc:docMk/>
            <pc:sldMk cId="2300196322" sldId="289"/>
            <ac:picMk id="1026" creationId="{FC38822E-6F94-4D2E-8614-AF3A41E9AC97}"/>
          </ac:picMkLst>
        </pc:picChg>
        <pc:picChg chg="add mod">
          <ac:chgData name="Joanna Mauer" userId="7d8f4c8f-c6a1-4577-bcd7-ad4d867e2703" providerId="ADAL" clId="{49EAD477-DDA1-4D98-9C1E-9A553D7E0CF2}" dt="2020-10-07T03:11:48.499" v="857" actId="1076"/>
          <ac:picMkLst>
            <pc:docMk/>
            <pc:sldMk cId="2300196322" sldId="289"/>
            <ac:picMk id="1028" creationId="{72E99AB8-FDAB-483D-9760-9E646322F66D}"/>
          </ac:picMkLst>
        </pc:picChg>
        <pc:picChg chg="add mod">
          <ac:chgData name="Joanna Mauer" userId="7d8f4c8f-c6a1-4577-bcd7-ad4d867e2703" providerId="ADAL" clId="{49EAD477-DDA1-4D98-9C1E-9A553D7E0CF2}" dt="2020-10-07T03:20:52.754" v="951" actId="1076"/>
          <ac:picMkLst>
            <pc:docMk/>
            <pc:sldMk cId="2300196322" sldId="289"/>
            <ac:picMk id="1030" creationId="{3BAF2E21-3AF6-4B0B-80CB-8D2613691F17}"/>
          </ac:picMkLst>
        </pc:picChg>
        <pc:picChg chg="add mod">
          <ac:chgData name="Joanna Mauer" userId="7d8f4c8f-c6a1-4577-bcd7-ad4d867e2703" providerId="ADAL" clId="{49EAD477-DDA1-4D98-9C1E-9A553D7E0CF2}" dt="2020-10-07T03:20:43.523" v="949" actId="14100"/>
          <ac:picMkLst>
            <pc:docMk/>
            <pc:sldMk cId="2300196322" sldId="289"/>
            <ac:picMk id="1032" creationId="{A0D19F2D-7EA6-4894-8114-670842B0CAD6}"/>
          </ac:picMkLst>
        </pc:picChg>
        <pc:picChg chg="add mod">
          <ac:chgData name="Joanna Mauer" userId="7d8f4c8f-c6a1-4577-bcd7-ad4d867e2703" providerId="ADAL" clId="{49EAD477-DDA1-4D98-9C1E-9A553D7E0CF2}" dt="2020-10-07T03:21:02.221" v="954" actId="1076"/>
          <ac:picMkLst>
            <pc:docMk/>
            <pc:sldMk cId="2300196322" sldId="289"/>
            <ac:picMk id="1034" creationId="{72256195-A729-43FD-9F74-C92CB7C389FF}"/>
          </ac:picMkLst>
        </pc:picChg>
        <pc:picChg chg="add mod">
          <ac:chgData name="Joanna Mauer" userId="7d8f4c8f-c6a1-4577-bcd7-ad4d867e2703" providerId="ADAL" clId="{49EAD477-DDA1-4D98-9C1E-9A553D7E0CF2}" dt="2020-10-07T04:42:24.065" v="2122" actId="732"/>
          <ac:picMkLst>
            <pc:docMk/>
            <pc:sldMk cId="2300196322" sldId="289"/>
            <ac:picMk id="1036" creationId="{8AE0374C-FB1C-49EA-A654-06C88D82A25A}"/>
          </ac:picMkLst>
        </pc:picChg>
        <pc:picChg chg="add del mod">
          <ac:chgData name="Joanna Mauer" userId="7d8f4c8f-c6a1-4577-bcd7-ad4d867e2703" providerId="ADAL" clId="{49EAD477-DDA1-4D98-9C1E-9A553D7E0CF2}" dt="2020-10-07T03:14:35.533" v="890" actId="478"/>
          <ac:picMkLst>
            <pc:docMk/>
            <pc:sldMk cId="2300196322" sldId="289"/>
            <ac:picMk id="1038" creationId="{0D7D4D05-707D-40B1-BCD1-35A5B411107E}"/>
          </ac:picMkLst>
        </pc:picChg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3304111242" sldId="289"/>
        </pc:sldMkLst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39537875" sldId="290"/>
        </pc:sldMkLst>
      </pc:sldChg>
      <pc:sldChg chg="addSp delSp modSp new del mod">
        <pc:chgData name="Joanna Mauer" userId="7d8f4c8f-c6a1-4577-bcd7-ad4d867e2703" providerId="ADAL" clId="{49EAD477-DDA1-4D98-9C1E-9A553D7E0CF2}" dt="2020-10-06T21:08:06.776" v="424" actId="2696"/>
        <pc:sldMkLst>
          <pc:docMk/>
          <pc:sldMk cId="807742299" sldId="290"/>
        </pc:sldMkLst>
        <pc:graphicFrameChg chg="add del mod">
          <ac:chgData name="Joanna Mauer" userId="7d8f4c8f-c6a1-4577-bcd7-ad4d867e2703" providerId="ADAL" clId="{49EAD477-DDA1-4D98-9C1E-9A553D7E0CF2}" dt="2020-10-06T20:55:32.679" v="249" actId="478"/>
          <ac:graphicFrameMkLst>
            <pc:docMk/>
            <pc:sldMk cId="807742299" sldId="290"/>
            <ac:graphicFrameMk id="3" creationId="{953F3827-4E21-4D33-B38D-550FD6CFCA99}"/>
          </ac:graphicFrameMkLst>
        </pc:graphicFrameChg>
        <pc:graphicFrameChg chg="add del mod">
          <ac:chgData name="Joanna Mauer" userId="7d8f4c8f-c6a1-4577-bcd7-ad4d867e2703" providerId="ADAL" clId="{49EAD477-DDA1-4D98-9C1E-9A553D7E0CF2}" dt="2020-10-06T21:05:30.299" v="385" actId="478"/>
          <ac:graphicFrameMkLst>
            <pc:docMk/>
            <pc:sldMk cId="807742299" sldId="290"/>
            <ac:graphicFrameMk id="4" creationId="{A5875332-DC0B-4856-B88F-31AC97696E2A}"/>
          </ac:graphicFrameMkLst>
        </pc:graphicFrameChg>
        <pc:picChg chg="add mod">
          <ac:chgData name="Joanna Mauer" userId="7d8f4c8f-c6a1-4577-bcd7-ad4d867e2703" providerId="ADAL" clId="{49EAD477-DDA1-4D98-9C1E-9A553D7E0CF2}" dt="2020-10-06T21:05:52.066" v="403" actId="1076"/>
          <ac:picMkLst>
            <pc:docMk/>
            <pc:sldMk cId="807742299" sldId="290"/>
            <ac:picMk id="6" creationId="{485704D0-917D-4BE0-AF1C-9E536C78A1D4}"/>
          </ac:picMkLst>
        </pc:picChg>
      </pc:sldChg>
      <pc:sldChg chg="addSp modSp new del mod">
        <pc:chgData name="Joanna Mauer" userId="7d8f4c8f-c6a1-4577-bcd7-ad4d867e2703" providerId="ADAL" clId="{49EAD477-DDA1-4D98-9C1E-9A553D7E0CF2}" dt="2020-10-06T21:08:09.555" v="425" actId="2696"/>
        <pc:sldMkLst>
          <pc:docMk/>
          <pc:sldMk cId="2048198455" sldId="291"/>
        </pc:sldMkLst>
        <pc:spChg chg="add mod">
          <ac:chgData name="Joanna Mauer" userId="7d8f4c8f-c6a1-4577-bcd7-ad4d867e2703" providerId="ADAL" clId="{49EAD477-DDA1-4D98-9C1E-9A553D7E0CF2}" dt="2020-10-06T20:51:13.126" v="189"/>
          <ac:spMkLst>
            <pc:docMk/>
            <pc:sldMk cId="2048198455" sldId="291"/>
            <ac:spMk id="8" creationId="{00000000-0008-0000-0000-000009000000}"/>
          </ac:spMkLst>
        </pc:spChg>
        <pc:spChg chg="add mod">
          <ac:chgData name="Joanna Mauer" userId="7d8f4c8f-c6a1-4577-bcd7-ad4d867e2703" providerId="ADAL" clId="{49EAD477-DDA1-4D98-9C1E-9A553D7E0CF2}" dt="2020-10-06T20:51:13.126" v="189"/>
          <ac:spMkLst>
            <pc:docMk/>
            <pc:sldMk cId="2048198455" sldId="291"/>
            <ac:spMk id="9" creationId="{00000000-0008-0000-0000-00000A000000}"/>
          </ac:spMkLst>
        </pc:spChg>
        <pc:spChg chg="add mod">
          <ac:chgData name="Joanna Mauer" userId="7d8f4c8f-c6a1-4577-bcd7-ad4d867e2703" providerId="ADAL" clId="{49EAD477-DDA1-4D98-9C1E-9A553D7E0CF2}" dt="2020-10-06T20:51:13.126" v="189"/>
          <ac:spMkLst>
            <pc:docMk/>
            <pc:sldMk cId="2048198455" sldId="291"/>
            <ac:spMk id="10" creationId="{00000000-0008-0000-0000-00000B000000}"/>
          </ac:spMkLst>
        </pc:spChg>
        <pc:spChg chg="add mod">
          <ac:chgData name="Joanna Mauer" userId="7d8f4c8f-c6a1-4577-bcd7-ad4d867e2703" providerId="ADAL" clId="{49EAD477-DDA1-4D98-9C1E-9A553D7E0CF2}" dt="2020-10-06T20:51:13.126" v="189"/>
          <ac:spMkLst>
            <pc:docMk/>
            <pc:sldMk cId="2048198455" sldId="291"/>
            <ac:spMk id="11" creationId="{00000000-0008-0000-0000-00000C000000}"/>
          </ac:spMkLst>
        </pc:spChg>
        <pc:spChg chg="add mod">
          <ac:chgData name="Joanna Mauer" userId="7d8f4c8f-c6a1-4577-bcd7-ad4d867e2703" providerId="ADAL" clId="{49EAD477-DDA1-4D98-9C1E-9A553D7E0CF2}" dt="2020-10-06T20:51:13.126" v="189"/>
          <ac:spMkLst>
            <pc:docMk/>
            <pc:sldMk cId="2048198455" sldId="291"/>
            <ac:spMk id="12" creationId="{00000000-0008-0000-0000-00000D000000}"/>
          </ac:spMkLst>
        </pc:spChg>
        <pc:spChg chg="add mod">
          <ac:chgData name="Joanna Mauer" userId="7d8f4c8f-c6a1-4577-bcd7-ad4d867e2703" providerId="ADAL" clId="{49EAD477-DDA1-4D98-9C1E-9A553D7E0CF2}" dt="2020-10-06T20:51:45.562" v="215"/>
          <ac:spMkLst>
            <pc:docMk/>
            <pc:sldMk cId="2048198455" sldId="291"/>
            <ac:spMk id="18" creationId="{00000000-0008-0000-0000-000009000000}"/>
          </ac:spMkLst>
        </pc:spChg>
        <pc:spChg chg="add mod">
          <ac:chgData name="Joanna Mauer" userId="7d8f4c8f-c6a1-4577-bcd7-ad4d867e2703" providerId="ADAL" clId="{49EAD477-DDA1-4D98-9C1E-9A553D7E0CF2}" dt="2020-10-06T20:51:45.562" v="215"/>
          <ac:spMkLst>
            <pc:docMk/>
            <pc:sldMk cId="2048198455" sldId="291"/>
            <ac:spMk id="19" creationId="{00000000-0008-0000-0000-00000A000000}"/>
          </ac:spMkLst>
        </pc:spChg>
        <pc:spChg chg="add mod">
          <ac:chgData name="Joanna Mauer" userId="7d8f4c8f-c6a1-4577-bcd7-ad4d867e2703" providerId="ADAL" clId="{49EAD477-DDA1-4D98-9C1E-9A553D7E0CF2}" dt="2020-10-06T20:51:45.562" v="215"/>
          <ac:spMkLst>
            <pc:docMk/>
            <pc:sldMk cId="2048198455" sldId="291"/>
            <ac:spMk id="20" creationId="{00000000-0008-0000-0000-00000B000000}"/>
          </ac:spMkLst>
        </pc:spChg>
        <pc:spChg chg="add mod">
          <ac:chgData name="Joanna Mauer" userId="7d8f4c8f-c6a1-4577-bcd7-ad4d867e2703" providerId="ADAL" clId="{49EAD477-DDA1-4D98-9C1E-9A553D7E0CF2}" dt="2020-10-06T20:51:45.562" v="215"/>
          <ac:spMkLst>
            <pc:docMk/>
            <pc:sldMk cId="2048198455" sldId="291"/>
            <ac:spMk id="21" creationId="{00000000-0008-0000-0000-00000C000000}"/>
          </ac:spMkLst>
        </pc:spChg>
        <pc:spChg chg="add mod">
          <ac:chgData name="Joanna Mauer" userId="7d8f4c8f-c6a1-4577-bcd7-ad4d867e2703" providerId="ADAL" clId="{49EAD477-DDA1-4D98-9C1E-9A553D7E0CF2}" dt="2020-10-06T20:51:45.562" v="215"/>
          <ac:spMkLst>
            <pc:docMk/>
            <pc:sldMk cId="2048198455" sldId="291"/>
            <ac:spMk id="22" creationId="{00000000-0008-0000-0000-00000D000000}"/>
          </ac:spMkLst>
        </pc:spChg>
        <pc:grpChg chg="add mod">
          <ac:chgData name="Joanna Mauer" userId="7d8f4c8f-c6a1-4577-bcd7-ad4d867e2703" providerId="ADAL" clId="{49EAD477-DDA1-4D98-9C1E-9A553D7E0CF2}" dt="2020-10-06T20:51:13.126" v="189"/>
          <ac:grpSpMkLst>
            <pc:docMk/>
            <pc:sldMk cId="2048198455" sldId="291"/>
            <ac:grpSpMk id="3" creationId="{00000000-0008-0000-0000-00000E000000}"/>
          </ac:grpSpMkLst>
        </pc:grpChg>
        <pc:grpChg chg="add mod">
          <ac:chgData name="Joanna Mauer" userId="7d8f4c8f-c6a1-4577-bcd7-ad4d867e2703" providerId="ADAL" clId="{49EAD477-DDA1-4D98-9C1E-9A553D7E0CF2}" dt="2020-10-06T20:51:45.562" v="215"/>
          <ac:grpSpMkLst>
            <pc:docMk/>
            <pc:sldMk cId="2048198455" sldId="291"/>
            <ac:grpSpMk id="13" creationId="{00000000-0008-0000-0000-00000E000000}"/>
          </ac:grpSpMkLst>
        </pc:grpChg>
        <pc:graphicFrameChg chg="add mod">
          <ac:chgData name="Joanna Mauer" userId="7d8f4c8f-c6a1-4577-bcd7-ad4d867e2703" providerId="ADAL" clId="{49EAD477-DDA1-4D98-9C1E-9A553D7E0CF2}" dt="2020-10-06T20:51:13.126" v="189"/>
          <ac:graphicFrameMkLst>
            <pc:docMk/>
            <pc:sldMk cId="2048198455" sldId="291"/>
            <ac:graphicFrameMk id="4" creationId="{00000000-0008-0000-0000-000002000000}"/>
          </ac:graphicFrameMkLst>
        </pc:graphicFrameChg>
        <pc:graphicFrameChg chg="add mod">
          <ac:chgData name="Joanna Mauer" userId="7d8f4c8f-c6a1-4577-bcd7-ad4d867e2703" providerId="ADAL" clId="{49EAD477-DDA1-4D98-9C1E-9A553D7E0CF2}" dt="2020-10-06T20:51:45.562" v="215"/>
          <ac:graphicFrameMkLst>
            <pc:docMk/>
            <pc:sldMk cId="2048198455" sldId="291"/>
            <ac:graphicFrameMk id="14" creationId="{00000000-0008-0000-0000-000002000000}"/>
          </ac:graphicFrameMkLst>
        </pc:graphicFrameChg>
        <pc:picChg chg="add mod">
          <ac:chgData name="Joanna Mauer" userId="7d8f4c8f-c6a1-4577-bcd7-ad4d867e2703" providerId="ADAL" clId="{49EAD477-DDA1-4D98-9C1E-9A553D7E0CF2}" dt="2020-10-06T20:53:03.777" v="248" actId="1076"/>
          <ac:picMkLst>
            <pc:docMk/>
            <pc:sldMk cId="2048198455" sldId="291"/>
            <ac:picMk id="1026" creationId="{86FA28A4-A8B2-44BB-B457-5ACB162EC525}"/>
          </ac:picMkLst>
        </pc:picChg>
        <pc:cxnChg chg="add mod">
          <ac:chgData name="Joanna Mauer" userId="7d8f4c8f-c6a1-4577-bcd7-ad4d867e2703" providerId="ADAL" clId="{49EAD477-DDA1-4D98-9C1E-9A553D7E0CF2}" dt="2020-10-06T20:51:13.126" v="189"/>
          <ac:cxnSpMkLst>
            <pc:docMk/>
            <pc:sldMk cId="2048198455" sldId="291"/>
            <ac:cxnSpMk id="5" creationId="{00000000-0008-0000-0000-000005000000}"/>
          </ac:cxnSpMkLst>
        </pc:cxnChg>
        <pc:cxnChg chg="add mod">
          <ac:chgData name="Joanna Mauer" userId="7d8f4c8f-c6a1-4577-bcd7-ad4d867e2703" providerId="ADAL" clId="{49EAD477-DDA1-4D98-9C1E-9A553D7E0CF2}" dt="2020-10-06T20:51:13.126" v="189"/>
          <ac:cxnSpMkLst>
            <pc:docMk/>
            <pc:sldMk cId="2048198455" sldId="291"/>
            <ac:cxnSpMk id="6" creationId="{00000000-0008-0000-0000-000006000000}"/>
          </ac:cxnSpMkLst>
        </pc:cxnChg>
        <pc:cxnChg chg="add mod">
          <ac:chgData name="Joanna Mauer" userId="7d8f4c8f-c6a1-4577-bcd7-ad4d867e2703" providerId="ADAL" clId="{49EAD477-DDA1-4D98-9C1E-9A553D7E0CF2}" dt="2020-10-06T20:51:13.126" v="189"/>
          <ac:cxnSpMkLst>
            <pc:docMk/>
            <pc:sldMk cId="2048198455" sldId="291"/>
            <ac:cxnSpMk id="7" creationId="{00000000-0008-0000-0000-000007000000}"/>
          </ac:cxnSpMkLst>
        </pc:cxnChg>
        <pc:cxnChg chg="add mod">
          <ac:chgData name="Joanna Mauer" userId="7d8f4c8f-c6a1-4577-bcd7-ad4d867e2703" providerId="ADAL" clId="{49EAD477-DDA1-4D98-9C1E-9A553D7E0CF2}" dt="2020-10-06T20:51:45.562" v="215"/>
          <ac:cxnSpMkLst>
            <pc:docMk/>
            <pc:sldMk cId="2048198455" sldId="291"/>
            <ac:cxnSpMk id="15" creationId="{00000000-0008-0000-0000-000005000000}"/>
          </ac:cxnSpMkLst>
        </pc:cxnChg>
        <pc:cxnChg chg="add mod">
          <ac:chgData name="Joanna Mauer" userId="7d8f4c8f-c6a1-4577-bcd7-ad4d867e2703" providerId="ADAL" clId="{49EAD477-DDA1-4D98-9C1E-9A553D7E0CF2}" dt="2020-10-06T20:51:45.562" v="215"/>
          <ac:cxnSpMkLst>
            <pc:docMk/>
            <pc:sldMk cId="2048198455" sldId="291"/>
            <ac:cxnSpMk id="16" creationId="{00000000-0008-0000-0000-000006000000}"/>
          </ac:cxnSpMkLst>
        </pc:cxnChg>
        <pc:cxnChg chg="add mod">
          <ac:chgData name="Joanna Mauer" userId="7d8f4c8f-c6a1-4577-bcd7-ad4d867e2703" providerId="ADAL" clId="{49EAD477-DDA1-4D98-9C1E-9A553D7E0CF2}" dt="2020-10-06T20:51:45.562" v="215"/>
          <ac:cxnSpMkLst>
            <pc:docMk/>
            <pc:sldMk cId="2048198455" sldId="291"/>
            <ac:cxnSpMk id="17" creationId="{00000000-0008-0000-0000-000007000000}"/>
          </ac:cxnSpMkLst>
        </pc:cxnChg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3854326091" sldId="292"/>
        </pc:sldMkLst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2387734991" sldId="293"/>
        </pc:sldMkLst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661591556" sldId="294"/>
        </pc:sldMkLst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3801698641" sldId="295"/>
        </pc:sldMkLst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1138335866" sldId="296"/>
        </pc:sldMkLst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3380480823" sldId="298"/>
        </pc:sldMkLst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285308166" sldId="299"/>
        </pc:sldMkLst>
      </pc:sldChg>
      <pc:sldChg chg="del">
        <pc:chgData name="Joanna Mauer" userId="7d8f4c8f-c6a1-4577-bcd7-ad4d867e2703" providerId="ADAL" clId="{49EAD477-DDA1-4D98-9C1E-9A553D7E0CF2}" dt="2020-10-06T17:55:31.538" v="0" actId="2696"/>
        <pc:sldMkLst>
          <pc:docMk/>
          <pc:sldMk cId="1227604360" sldId="300"/>
        </pc:sldMkLst>
      </pc:sldChg>
      <pc:sldChg chg="addSp modSp add mod">
        <pc:chgData name="Joanna Mauer" userId="7d8f4c8f-c6a1-4577-bcd7-ad4d867e2703" providerId="ADAL" clId="{49EAD477-DDA1-4D98-9C1E-9A553D7E0CF2}" dt="2020-10-07T04:39:13.963" v="2119"/>
        <pc:sldMkLst>
          <pc:docMk/>
          <pc:sldMk cId="3063151903" sldId="302"/>
        </pc:sldMkLst>
        <pc:spChg chg="add mod">
          <ac:chgData name="Joanna Mauer" userId="7d8f4c8f-c6a1-4577-bcd7-ad4d867e2703" providerId="ADAL" clId="{49EAD477-DDA1-4D98-9C1E-9A553D7E0CF2}" dt="2020-10-07T04:39:13.963" v="2119"/>
          <ac:spMkLst>
            <pc:docMk/>
            <pc:sldMk cId="3063151903" sldId="302"/>
            <ac:spMk id="4" creationId="{4E766F1C-483D-4829-8749-BD72703CC0C1}"/>
          </ac:spMkLst>
        </pc:spChg>
        <pc:spChg chg="mod">
          <ac:chgData name="Joanna Mauer" userId="7d8f4c8f-c6a1-4577-bcd7-ad4d867e2703" providerId="ADAL" clId="{49EAD477-DDA1-4D98-9C1E-9A553D7E0CF2}" dt="2020-10-06T21:07:47.619" v="421" actId="113"/>
          <ac:spMkLst>
            <pc:docMk/>
            <pc:sldMk cId="3063151903" sldId="302"/>
            <ac:spMk id="19" creationId="{00000000-0000-0000-0000-000000000000}"/>
          </ac:spMkLst>
        </pc:spChg>
      </pc:sldChg>
      <pc:sldChg chg="addSp modSp add mod">
        <pc:chgData name="Joanna Mauer" userId="7d8f4c8f-c6a1-4577-bcd7-ad4d867e2703" providerId="ADAL" clId="{49EAD477-DDA1-4D98-9C1E-9A553D7E0CF2}" dt="2020-10-07T04:39:11.964" v="2118"/>
        <pc:sldMkLst>
          <pc:docMk/>
          <pc:sldMk cId="4087014765" sldId="303"/>
        </pc:sldMkLst>
        <pc:spChg chg="add mod">
          <ac:chgData name="Joanna Mauer" userId="7d8f4c8f-c6a1-4577-bcd7-ad4d867e2703" providerId="ADAL" clId="{49EAD477-DDA1-4D98-9C1E-9A553D7E0CF2}" dt="2020-10-07T04:39:11.964" v="2118"/>
          <ac:spMkLst>
            <pc:docMk/>
            <pc:sldMk cId="4087014765" sldId="303"/>
            <ac:spMk id="4" creationId="{17DBBD8B-9289-4376-B74B-BF98C3C3A60A}"/>
          </ac:spMkLst>
        </pc:spChg>
        <pc:spChg chg="mod">
          <ac:chgData name="Joanna Mauer" userId="7d8f4c8f-c6a1-4577-bcd7-ad4d867e2703" providerId="ADAL" clId="{49EAD477-DDA1-4D98-9C1E-9A553D7E0CF2}" dt="2020-10-06T21:07:53.302" v="423" actId="113"/>
          <ac:spMkLst>
            <pc:docMk/>
            <pc:sldMk cId="4087014765" sldId="303"/>
            <ac:spMk id="19" creationId="{00000000-0000-0000-0000-000000000000}"/>
          </ac:spMkLst>
        </pc:spChg>
      </pc:sldChg>
      <pc:sldChg chg="addSp delSp modSp add mod">
        <pc:chgData name="Joanna Mauer" userId="7d8f4c8f-c6a1-4577-bcd7-ad4d867e2703" providerId="ADAL" clId="{49EAD477-DDA1-4D98-9C1E-9A553D7E0CF2}" dt="2020-10-07T15:48:06.760" v="2787" actId="20577"/>
        <pc:sldMkLst>
          <pc:docMk/>
          <pc:sldMk cId="3812343720" sldId="306"/>
        </pc:sldMkLst>
        <pc:spChg chg="mod">
          <ac:chgData name="Joanna Mauer" userId="7d8f4c8f-c6a1-4577-bcd7-ad4d867e2703" providerId="ADAL" clId="{49EAD477-DDA1-4D98-9C1E-9A553D7E0CF2}" dt="2020-10-07T02:33:39.533" v="638" actId="1076"/>
          <ac:spMkLst>
            <pc:docMk/>
            <pc:sldMk cId="3812343720" sldId="306"/>
            <ac:spMk id="4" creationId="{00000000-0000-0000-0000-000000000000}"/>
          </ac:spMkLst>
        </pc:spChg>
        <pc:spChg chg="mod">
          <ac:chgData name="Joanna Mauer" userId="7d8f4c8f-c6a1-4577-bcd7-ad4d867e2703" providerId="ADAL" clId="{49EAD477-DDA1-4D98-9C1E-9A553D7E0CF2}" dt="2020-10-07T03:17:05.660" v="913" actId="6549"/>
          <ac:spMkLst>
            <pc:docMk/>
            <pc:sldMk cId="3812343720" sldId="306"/>
            <ac:spMk id="8" creationId="{00000000-0000-0000-0000-000000000000}"/>
          </ac:spMkLst>
        </pc:spChg>
        <pc:spChg chg="add del mod">
          <ac:chgData name="Joanna Mauer" userId="7d8f4c8f-c6a1-4577-bcd7-ad4d867e2703" providerId="ADAL" clId="{49EAD477-DDA1-4D98-9C1E-9A553D7E0CF2}" dt="2020-10-07T02:43:58.715" v="667" actId="1076"/>
          <ac:spMkLst>
            <pc:docMk/>
            <pc:sldMk cId="3812343720" sldId="306"/>
            <ac:spMk id="9" creationId="{00000000-0000-0000-0000-000000000000}"/>
          </ac:spMkLst>
        </pc:spChg>
        <pc:spChg chg="mod">
          <ac:chgData name="Joanna Mauer" userId="7d8f4c8f-c6a1-4577-bcd7-ad4d867e2703" providerId="ADAL" clId="{49EAD477-DDA1-4D98-9C1E-9A553D7E0CF2}" dt="2020-10-07T02:44:05.012" v="668" actId="1076"/>
          <ac:spMkLst>
            <pc:docMk/>
            <pc:sldMk cId="3812343720" sldId="306"/>
            <ac:spMk id="10" creationId="{00000000-0000-0000-0000-000000000000}"/>
          </ac:spMkLst>
        </pc:spChg>
        <pc:spChg chg="mod">
          <ac:chgData name="Joanna Mauer" userId="7d8f4c8f-c6a1-4577-bcd7-ad4d867e2703" providerId="ADAL" clId="{49EAD477-DDA1-4D98-9C1E-9A553D7E0CF2}" dt="2020-10-07T02:44:15.923" v="669" actId="1076"/>
          <ac:spMkLst>
            <pc:docMk/>
            <pc:sldMk cId="3812343720" sldId="306"/>
            <ac:spMk id="11" creationId="{00000000-0000-0000-0000-000000000000}"/>
          </ac:spMkLst>
        </pc:spChg>
        <pc:spChg chg="mod">
          <ac:chgData name="Joanna Mauer" userId="7d8f4c8f-c6a1-4577-bcd7-ad4d867e2703" providerId="ADAL" clId="{49EAD477-DDA1-4D98-9C1E-9A553D7E0CF2}" dt="2020-10-07T02:52:11.491" v="675" actId="1076"/>
          <ac:spMkLst>
            <pc:docMk/>
            <pc:sldMk cId="3812343720" sldId="306"/>
            <ac:spMk id="12" creationId="{00000000-0000-0000-0000-000000000000}"/>
          </ac:spMkLst>
        </pc:spChg>
        <pc:spChg chg="add mod">
          <ac:chgData name="Joanna Mauer" userId="7d8f4c8f-c6a1-4577-bcd7-ad4d867e2703" providerId="ADAL" clId="{49EAD477-DDA1-4D98-9C1E-9A553D7E0CF2}" dt="2020-10-07T02:29:35.558" v="550" actId="571"/>
          <ac:spMkLst>
            <pc:docMk/>
            <pc:sldMk cId="3812343720" sldId="306"/>
            <ac:spMk id="14" creationId="{68C1912F-2F14-4D26-B2CC-E0AFDB8569AE}"/>
          </ac:spMkLst>
        </pc:spChg>
        <pc:spChg chg="add del mod">
          <ac:chgData name="Joanna Mauer" userId="7d8f4c8f-c6a1-4577-bcd7-ad4d867e2703" providerId="ADAL" clId="{49EAD477-DDA1-4D98-9C1E-9A553D7E0CF2}" dt="2020-10-07T02:31:57.343" v="565" actId="478"/>
          <ac:spMkLst>
            <pc:docMk/>
            <pc:sldMk cId="3812343720" sldId="306"/>
            <ac:spMk id="16" creationId="{CAAD48CE-F459-4031-9845-164A4BC7382E}"/>
          </ac:spMkLst>
        </pc:spChg>
        <pc:spChg chg="add del">
          <ac:chgData name="Joanna Mauer" userId="7d8f4c8f-c6a1-4577-bcd7-ad4d867e2703" providerId="ADAL" clId="{49EAD477-DDA1-4D98-9C1E-9A553D7E0CF2}" dt="2020-10-07T02:32:32.910" v="601" actId="22"/>
          <ac:spMkLst>
            <pc:docMk/>
            <pc:sldMk cId="3812343720" sldId="306"/>
            <ac:spMk id="18" creationId="{640F3892-6246-4214-9D73-0D8D0C03F545}"/>
          </ac:spMkLst>
        </pc:spChg>
        <pc:spChg chg="mod">
          <ac:chgData name="Joanna Mauer" userId="7d8f4c8f-c6a1-4577-bcd7-ad4d867e2703" providerId="ADAL" clId="{49EAD477-DDA1-4D98-9C1E-9A553D7E0CF2}" dt="2020-10-07T15:48:06.760" v="2787" actId="20577"/>
          <ac:spMkLst>
            <pc:docMk/>
            <pc:sldMk cId="3812343720" sldId="306"/>
            <ac:spMk id="19" creationId="{00000000-0000-0000-0000-000000000000}"/>
          </ac:spMkLst>
        </pc:spChg>
        <pc:spChg chg="add mod">
          <ac:chgData name="Joanna Mauer" userId="7d8f4c8f-c6a1-4577-bcd7-ad4d867e2703" providerId="ADAL" clId="{49EAD477-DDA1-4D98-9C1E-9A553D7E0CF2}" dt="2020-10-07T03:17:09.314" v="914" actId="6549"/>
          <ac:spMkLst>
            <pc:docMk/>
            <pc:sldMk cId="3812343720" sldId="306"/>
            <ac:spMk id="22" creationId="{7D9C9FDE-3A68-4B19-8656-44C7F879C057}"/>
          </ac:spMkLst>
        </pc:spChg>
        <pc:spChg chg="add mod">
          <ac:chgData name="Joanna Mauer" userId="7d8f4c8f-c6a1-4577-bcd7-ad4d867e2703" providerId="ADAL" clId="{49EAD477-DDA1-4D98-9C1E-9A553D7E0CF2}" dt="2020-10-07T02:33:50.579" v="642" actId="1076"/>
          <ac:spMkLst>
            <pc:docMk/>
            <pc:sldMk cId="3812343720" sldId="306"/>
            <ac:spMk id="28" creationId="{95CF0350-3C8E-46E2-BABB-E38C3738F6A5}"/>
          </ac:spMkLst>
        </pc:spChg>
        <pc:spChg chg="add mod">
          <ac:chgData name="Joanna Mauer" userId="7d8f4c8f-c6a1-4577-bcd7-ad4d867e2703" providerId="ADAL" clId="{49EAD477-DDA1-4D98-9C1E-9A553D7E0CF2}" dt="2020-10-07T02:44:20.979" v="670" actId="1076"/>
          <ac:spMkLst>
            <pc:docMk/>
            <pc:sldMk cId="3812343720" sldId="306"/>
            <ac:spMk id="30" creationId="{993AC930-3AB6-4CA0-9E26-D871302E15C3}"/>
          </ac:spMkLst>
        </pc:spChg>
        <pc:spChg chg="add mod">
          <ac:chgData name="Joanna Mauer" userId="7d8f4c8f-c6a1-4577-bcd7-ad4d867e2703" providerId="ADAL" clId="{49EAD477-DDA1-4D98-9C1E-9A553D7E0CF2}" dt="2020-10-07T02:44:24.594" v="671" actId="1076"/>
          <ac:spMkLst>
            <pc:docMk/>
            <pc:sldMk cId="3812343720" sldId="306"/>
            <ac:spMk id="32" creationId="{62F9D590-889F-45BB-8429-78D48413E73E}"/>
          </ac:spMkLst>
        </pc:spChg>
        <pc:spChg chg="add mod">
          <ac:chgData name="Joanna Mauer" userId="7d8f4c8f-c6a1-4577-bcd7-ad4d867e2703" providerId="ADAL" clId="{49EAD477-DDA1-4D98-9C1E-9A553D7E0CF2}" dt="2020-10-07T02:44:36.427" v="673" actId="1076"/>
          <ac:spMkLst>
            <pc:docMk/>
            <pc:sldMk cId="3812343720" sldId="306"/>
            <ac:spMk id="34" creationId="{899F8264-B0F2-452F-A4DB-26D63C5EFBCB}"/>
          </ac:spMkLst>
        </pc:spChg>
        <pc:spChg chg="add mod">
          <ac:chgData name="Joanna Mauer" userId="7d8f4c8f-c6a1-4577-bcd7-ad4d867e2703" providerId="ADAL" clId="{49EAD477-DDA1-4D98-9C1E-9A553D7E0CF2}" dt="2020-10-07T02:44:33.617" v="672" actId="1076"/>
          <ac:spMkLst>
            <pc:docMk/>
            <pc:sldMk cId="3812343720" sldId="306"/>
            <ac:spMk id="36" creationId="{D167DF4A-B214-41D7-9D35-E45B0BEBE8BB}"/>
          </ac:spMkLst>
        </pc:spChg>
        <pc:spChg chg="add mod">
          <ac:chgData name="Joanna Mauer" userId="7d8f4c8f-c6a1-4577-bcd7-ad4d867e2703" providerId="ADAL" clId="{49EAD477-DDA1-4D98-9C1E-9A553D7E0CF2}" dt="2020-10-07T04:39:19.518" v="2121"/>
          <ac:spMkLst>
            <pc:docMk/>
            <pc:sldMk cId="3812343720" sldId="306"/>
            <ac:spMk id="37" creationId="{F9D35957-5B14-43EE-941F-9D227B78BA28}"/>
          </ac:spMkLst>
        </pc:spChg>
        <pc:grpChg chg="add mod">
          <ac:chgData name="Joanna Mauer" userId="7d8f4c8f-c6a1-4577-bcd7-ad4d867e2703" providerId="ADAL" clId="{49EAD477-DDA1-4D98-9C1E-9A553D7E0CF2}" dt="2020-10-07T02:29:40.818" v="551" actId="164"/>
          <ac:grpSpMkLst>
            <pc:docMk/>
            <pc:sldMk cId="3812343720" sldId="306"/>
            <ac:grpSpMk id="2" creationId="{467D0719-AF93-4C4D-81DF-BCC98B8CA7BD}"/>
          </ac:grpSpMkLst>
        </pc:grpChg>
        <pc:grpChg chg="add mod">
          <ac:chgData name="Joanna Mauer" userId="7d8f4c8f-c6a1-4577-bcd7-ad4d867e2703" providerId="ADAL" clId="{49EAD477-DDA1-4D98-9C1E-9A553D7E0CF2}" dt="2020-10-07T02:29:40.818" v="551" actId="164"/>
          <ac:grpSpMkLst>
            <pc:docMk/>
            <pc:sldMk cId="3812343720" sldId="306"/>
            <ac:grpSpMk id="3" creationId="{C7AFBBB8-FDBA-43F6-8F84-94EE5B99C6B4}"/>
          </ac:grpSpMkLst>
        </pc:grpChg>
        <pc:grpChg chg="add mod">
          <ac:chgData name="Joanna Mauer" userId="7d8f4c8f-c6a1-4577-bcd7-ad4d867e2703" providerId="ADAL" clId="{49EAD477-DDA1-4D98-9C1E-9A553D7E0CF2}" dt="2020-10-07T02:43:36.431" v="662" actId="1076"/>
          <ac:grpSpMkLst>
            <pc:docMk/>
            <pc:sldMk cId="3812343720" sldId="306"/>
            <ac:grpSpMk id="6" creationId="{5155F841-A911-4E12-AE03-EDB40A43D62F}"/>
          </ac:grpSpMkLst>
        </pc:grpChg>
        <pc:picChg chg="mod">
          <ac:chgData name="Joanna Mauer" userId="7d8f4c8f-c6a1-4577-bcd7-ad4d867e2703" providerId="ADAL" clId="{49EAD477-DDA1-4D98-9C1E-9A553D7E0CF2}" dt="2020-10-07T02:29:40.818" v="551" actId="164"/>
          <ac:picMkLst>
            <pc:docMk/>
            <pc:sldMk cId="3812343720" sldId="306"/>
            <ac:picMk id="5" creationId="{00000000-0000-0000-0000-000000000000}"/>
          </ac:picMkLst>
        </pc:picChg>
        <pc:picChg chg="mod">
          <ac:chgData name="Joanna Mauer" userId="7d8f4c8f-c6a1-4577-bcd7-ad4d867e2703" providerId="ADAL" clId="{49EAD477-DDA1-4D98-9C1E-9A553D7E0CF2}" dt="2020-10-07T02:29:40.818" v="551" actId="164"/>
          <ac:picMkLst>
            <pc:docMk/>
            <pc:sldMk cId="3812343720" sldId="306"/>
            <ac:picMk id="7" creationId="{00000000-0000-0000-0000-000000000000}"/>
          </ac:picMkLst>
        </pc:picChg>
        <pc:picChg chg="add mod">
          <ac:chgData name="Joanna Mauer" userId="7d8f4c8f-c6a1-4577-bcd7-ad4d867e2703" providerId="ADAL" clId="{49EAD477-DDA1-4D98-9C1E-9A553D7E0CF2}" dt="2020-10-07T02:29:35.558" v="550" actId="571"/>
          <ac:picMkLst>
            <pc:docMk/>
            <pc:sldMk cId="3812343720" sldId="306"/>
            <ac:picMk id="13" creationId="{99A29E3D-C923-47F6-B418-EACFD2C1265E}"/>
          </ac:picMkLst>
        </pc:picChg>
        <pc:picChg chg="add mod">
          <ac:chgData name="Joanna Mauer" userId="7d8f4c8f-c6a1-4577-bcd7-ad4d867e2703" providerId="ADAL" clId="{49EAD477-DDA1-4D98-9C1E-9A553D7E0CF2}" dt="2020-10-07T02:29:35.558" v="550" actId="571"/>
          <ac:picMkLst>
            <pc:docMk/>
            <pc:sldMk cId="3812343720" sldId="306"/>
            <ac:picMk id="15" creationId="{83BC46B7-8704-4253-928E-D818F4EC2406}"/>
          </ac:picMkLst>
        </pc:picChg>
        <pc:picChg chg="add mod">
          <ac:chgData name="Joanna Mauer" userId="7d8f4c8f-c6a1-4577-bcd7-ad4d867e2703" providerId="ADAL" clId="{49EAD477-DDA1-4D98-9C1E-9A553D7E0CF2}" dt="2020-10-07T02:33:34.065" v="637" actId="1076"/>
          <ac:picMkLst>
            <pc:docMk/>
            <pc:sldMk cId="3812343720" sldId="306"/>
            <ac:picMk id="24" creationId="{3A7E11EC-FCA7-4321-9278-332AF387A6B0}"/>
          </ac:picMkLst>
        </pc:picChg>
        <pc:picChg chg="add mod">
          <ac:chgData name="Joanna Mauer" userId="7d8f4c8f-c6a1-4577-bcd7-ad4d867e2703" providerId="ADAL" clId="{49EAD477-DDA1-4D98-9C1E-9A553D7E0CF2}" dt="2020-10-07T02:33:31.129" v="636" actId="1076"/>
          <ac:picMkLst>
            <pc:docMk/>
            <pc:sldMk cId="3812343720" sldId="306"/>
            <ac:picMk id="26" creationId="{CABDF4B3-B90F-46FA-966D-CED199242EF9}"/>
          </ac:picMkLst>
        </pc:picChg>
      </pc:sldChg>
      <pc:sldChg chg="addSp modSp add mod">
        <pc:chgData name="Joanna Mauer" userId="7d8f4c8f-c6a1-4577-bcd7-ad4d867e2703" providerId="ADAL" clId="{49EAD477-DDA1-4D98-9C1E-9A553D7E0CF2}" dt="2020-10-07T04:39:09.763" v="2117"/>
        <pc:sldMkLst>
          <pc:docMk/>
          <pc:sldMk cId="1759017414" sldId="308"/>
        </pc:sldMkLst>
        <pc:spChg chg="add mod">
          <ac:chgData name="Joanna Mauer" userId="7d8f4c8f-c6a1-4577-bcd7-ad4d867e2703" providerId="ADAL" clId="{49EAD477-DDA1-4D98-9C1E-9A553D7E0CF2}" dt="2020-10-07T04:39:09.763" v="2117"/>
          <ac:spMkLst>
            <pc:docMk/>
            <pc:sldMk cId="1759017414" sldId="308"/>
            <ac:spMk id="4" creationId="{A679A8AC-6EDF-4C98-A6C3-903CE9FCF5E4}"/>
          </ac:spMkLst>
        </pc:spChg>
        <pc:spChg chg="mod">
          <ac:chgData name="Joanna Mauer" userId="7d8f4c8f-c6a1-4577-bcd7-ad4d867e2703" providerId="ADAL" clId="{49EAD477-DDA1-4D98-9C1E-9A553D7E0CF2}" dt="2020-10-06T21:07:33.731" v="419" actId="113"/>
          <ac:spMkLst>
            <pc:docMk/>
            <pc:sldMk cId="1759017414" sldId="308"/>
            <ac:spMk id="19" creationId="{00000000-0000-0000-0000-000000000000}"/>
          </ac:spMkLst>
        </pc:spChg>
      </pc:sldChg>
      <pc:sldChg chg="addSp modSp add">
        <pc:chgData name="Joanna Mauer" userId="7d8f4c8f-c6a1-4577-bcd7-ad4d867e2703" providerId="ADAL" clId="{49EAD477-DDA1-4D98-9C1E-9A553D7E0CF2}" dt="2020-10-07T04:39:16.486" v="2120"/>
        <pc:sldMkLst>
          <pc:docMk/>
          <pc:sldMk cId="282912922" sldId="311"/>
        </pc:sldMkLst>
        <pc:spChg chg="add mod">
          <ac:chgData name="Joanna Mauer" userId="7d8f4c8f-c6a1-4577-bcd7-ad4d867e2703" providerId="ADAL" clId="{49EAD477-DDA1-4D98-9C1E-9A553D7E0CF2}" dt="2020-10-07T04:39:16.486" v="2120"/>
          <ac:spMkLst>
            <pc:docMk/>
            <pc:sldMk cId="282912922" sldId="311"/>
            <ac:spMk id="4" creationId="{D973F2B7-5528-402F-9BB4-D85A846F9B1F}"/>
          </ac:spMkLst>
        </pc:spChg>
      </pc:sldChg>
      <pc:sldChg chg="modSp add del mod">
        <pc:chgData name="Joanna Mauer" userId="7d8f4c8f-c6a1-4577-bcd7-ad4d867e2703" providerId="ADAL" clId="{49EAD477-DDA1-4D98-9C1E-9A553D7E0CF2}" dt="2020-10-07T02:54:01.833" v="683" actId="2696"/>
        <pc:sldMkLst>
          <pc:docMk/>
          <pc:sldMk cId="2196092847" sldId="328"/>
        </pc:sldMkLst>
        <pc:spChg chg="mod">
          <ac:chgData name="Joanna Mauer" userId="7d8f4c8f-c6a1-4577-bcd7-ad4d867e2703" providerId="ADAL" clId="{49EAD477-DDA1-4D98-9C1E-9A553D7E0CF2}" dt="2020-10-06T21:10:03.111" v="430" actId="113"/>
          <ac:spMkLst>
            <pc:docMk/>
            <pc:sldMk cId="2196092847" sldId="328"/>
            <ac:spMk id="19" creationId="{00000000-0000-0000-0000-000000000000}"/>
          </ac:spMkLst>
        </pc:spChg>
      </pc:sldChg>
      <pc:sldChg chg="modSp add mod">
        <pc:chgData name="Joanna Mauer" userId="7d8f4c8f-c6a1-4577-bcd7-ad4d867e2703" providerId="ADAL" clId="{49EAD477-DDA1-4D98-9C1E-9A553D7E0CF2}" dt="2020-10-07T15:44:08.198" v="2629" actId="115"/>
        <pc:sldMkLst>
          <pc:docMk/>
          <pc:sldMk cId="2639566247" sldId="329"/>
        </pc:sldMkLst>
        <pc:spChg chg="mod">
          <ac:chgData name="Joanna Mauer" userId="7d8f4c8f-c6a1-4577-bcd7-ad4d867e2703" providerId="ADAL" clId="{49EAD477-DDA1-4D98-9C1E-9A553D7E0CF2}" dt="2020-10-07T15:43:03.872" v="2581" actId="20577"/>
          <ac:spMkLst>
            <pc:docMk/>
            <pc:sldMk cId="2639566247" sldId="329"/>
            <ac:spMk id="2" creationId="{00000000-0000-0000-0000-000000000000}"/>
          </ac:spMkLst>
        </pc:spChg>
        <pc:spChg chg="mod">
          <ac:chgData name="Joanna Mauer" userId="7d8f4c8f-c6a1-4577-bcd7-ad4d867e2703" providerId="ADAL" clId="{49EAD477-DDA1-4D98-9C1E-9A553D7E0CF2}" dt="2020-10-07T15:44:08.198" v="2629" actId="115"/>
          <ac:spMkLst>
            <pc:docMk/>
            <pc:sldMk cId="2639566247" sldId="329"/>
            <ac:spMk id="7" creationId="{00000000-0000-0000-0000-000000000000}"/>
          </ac:spMkLst>
        </pc:spChg>
      </pc:sldChg>
      <pc:sldChg chg="addSp delSp modSp add mod ord">
        <pc:chgData name="Joanna Mauer" userId="7d8f4c8f-c6a1-4577-bcd7-ad4d867e2703" providerId="ADAL" clId="{49EAD477-DDA1-4D98-9C1E-9A553D7E0CF2}" dt="2020-10-07T15:45:52.752" v="2752"/>
        <pc:sldMkLst>
          <pc:docMk/>
          <pc:sldMk cId="838506235" sldId="330"/>
        </pc:sldMkLst>
        <pc:spChg chg="mod">
          <ac:chgData name="Joanna Mauer" userId="7d8f4c8f-c6a1-4577-bcd7-ad4d867e2703" providerId="ADAL" clId="{49EAD477-DDA1-4D98-9C1E-9A553D7E0CF2}" dt="2020-10-07T15:44:39.975" v="2652" actId="20577"/>
          <ac:spMkLst>
            <pc:docMk/>
            <pc:sldMk cId="838506235" sldId="330"/>
            <ac:spMk id="2" creationId="{00000000-0000-0000-0000-000000000000}"/>
          </ac:spMkLst>
        </pc:spChg>
        <pc:spChg chg="add mod">
          <ac:chgData name="Joanna Mauer" userId="7d8f4c8f-c6a1-4577-bcd7-ad4d867e2703" providerId="ADAL" clId="{49EAD477-DDA1-4D98-9C1E-9A553D7E0CF2}" dt="2020-10-07T03:33:00.402" v="1110" actId="164"/>
          <ac:spMkLst>
            <pc:docMk/>
            <pc:sldMk cId="838506235" sldId="330"/>
            <ac:spMk id="6" creationId="{5DA0D132-A7F2-4284-859B-7DFD5297A00F}"/>
          </ac:spMkLst>
        </pc:spChg>
        <pc:spChg chg="del">
          <ac:chgData name="Joanna Mauer" userId="7d8f4c8f-c6a1-4577-bcd7-ad4d867e2703" providerId="ADAL" clId="{49EAD477-DDA1-4D98-9C1E-9A553D7E0CF2}" dt="2020-10-07T03:28:09.004" v="1002" actId="478"/>
          <ac:spMkLst>
            <pc:docMk/>
            <pc:sldMk cId="838506235" sldId="330"/>
            <ac:spMk id="8" creationId="{832BDA40-10CA-474A-8F14-F4F4FEC5C5DD}"/>
          </ac:spMkLst>
        </pc:spChg>
        <pc:spChg chg="add mod">
          <ac:chgData name="Joanna Mauer" userId="7d8f4c8f-c6a1-4577-bcd7-ad4d867e2703" providerId="ADAL" clId="{49EAD477-DDA1-4D98-9C1E-9A553D7E0CF2}" dt="2020-10-07T15:45:27.520" v="2750" actId="1076"/>
          <ac:spMkLst>
            <pc:docMk/>
            <pc:sldMk cId="838506235" sldId="330"/>
            <ac:spMk id="9" creationId="{4904796F-3D06-4798-873E-3ADD96B6AA74}"/>
          </ac:spMkLst>
        </pc:spChg>
        <pc:grpChg chg="add mod">
          <ac:chgData name="Joanna Mauer" userId="7d8f4c8f-c6a1-4577-bcd7-ad4d867e2703" providerId="ADAL" clId="{49EAD477-DDA1-4D98-9C1E-9A553D7E0CF2}" dt="2020-10-07T15:45:23.513" v="2749" actId="1076"/>
          <ac:grpSpMkLst>
            <pc:docMk/>
            <pc:sldMk cId="838506235" sldId="330"/>
            <ac:grpSpMk id="7" creationId="{4CC8FFA7-B1E5-4214-811C-0FF0BD45BA42}"/>
          </ac:grpSpMkLst>
        </pc:grpChg>
        <pc:picChg chg="add mod modCrop">
          <ac:chgData name="Joanna Mauer" userId="7d8f4c8f-c6a1-4577-bcd7-ad4d867e2703" providerId="ADAL" clId="{49EAD477-DDA1-4D98-9C1E-9A553D7E0CF2}" dt="2020-10-07T03:33:00.402" v="1110" actId="164"/>
          <ac:picMkLst>
            <pc:docMk/>
            <pc:sldMk cId="838506235" sldId="330"/>
            <ac:picMk id="5" creationId="{EDA5FE24-976A-44BF-B396-959E405C8002}"/>
          </ac:picMkLst>
        </pc:picChg>
      </pc:sldChg>
      <pc:sldChg chg="add del">
        <pc:chgData name="Joanna Mauer" userId="7d8f4c8f-c6a1-4577-bcd7-ad4d867e2703" providerId="ADAL" clId="{49EAD477-DDA1-4D98-9C1E-9A553D7E0CF2}" dt="2020-10-07T02:33:58.002" v="643" actId="2696"/>
        <pc:sldMkLst>
          <pc:docMk/>
          <pc:sldMk cId="2992721320" sldId="330"/>
        </pc:sldMkLst>
      </pc:sldChg>
      <pc:sldChg chg="addSp delSp modSp add mod ord">
        <pc:chgData name="Joanna Mauer" userId="7d8f4c8f-c6a1-4577-bcd7-ad4d867e2703" providerId="ADAL" clId="{49EAD477-DDA1-4D98-9C1E-9A553D7E0CF2}" dt="2020-10-07T15:47:35.127" v="2762" actId="1076"/>
        <pc:sldMkLst>
          <pc:docMk/>
          <pc:sldMk cId="580706784" sldId="331"/>
        </pc:sldMkLst>
        <pc:spChg chg="mod">
          <ac:chgData name="Joanna Mauer" userId="7d8f4c8f-c6a1-4577-bcd7-ad4d867e2703" providerId="ADAL" clId="{49EAD477-DDA1-4D98-9C1E-9A553D7E0CF2}" dt="2020-10-07T04:11:40.151" v="1689" actId="20577"/>
          <ac:spMkLst>
            <pc:docMk/>
            <pc:sldMk cId="580706784" sldId="331"/>
            <ac:spMk id="2" creationId="{00000000-0000-0000-0000-000000000000}"/>
          </ac:spMkLst>
        </pc:spChg>
        <pc:grpChg chg="del">
          <ac:chgData name="Joanna Mauer" userId="7d8f4c8f-c6a1-4577-bcd7-ad4d867e2703" providerId="ADAL" clId="{49EAD477-DDA1-4D98-9C1E-9A553D7E0CF2}" dt="2020-10-07T04:08:06.130" v="1593" actId="478"/>
          <ac:grpSpMkLst>
            <pc:docMk/>
            <pc:sldMk cId="580706784" sldId="331"/>
            <ac:grpSpMk id="7" creationId="{4CC8FFA7-B1E5-4214-811C-0FF0BD45BA42}"/>
          </ac:grpSpMkLst>
        </pc:grpChg>
        <pc:grpChg chg="add mod">
          <ac:chgData name="Joanna Mauer" userId="7d8f4c8f-c6a1-4577-bcd7-ad4d867e2703" providerId="ADAL" clId="{49EAD477-DDA1-4D98-9C1E-9A553D7E0CF2}" dt="2020-10-07T15:47:14.301" v="2756" actId="1076"/>
          <ac:grpSpMkLst>
            <pc:docMk/>
            <pc:sldMk cId="580706784" sldId="331"/>
            <ac:grpSpMk id="47" creationId="{E51A1805-321D-4F05-8E3D-E816EBAF80CC}"/>
          </ac:grpSpMkLst>
        </pc:grpChg>
        <pc:picChg chg="add mod">
          <ac:chgData name="Joanna Mauer" userId="7d8f4c8f-c6a1-4577-bcd7-ad4d867e2703" providerId="ADAL" clId="{49EAD477-DDA1-4D98-9C1E-9A553D7E0CF2}" dt="2020-10-07T04:08:33.602" v="1595" actId="164"/>
          <ac:picMkLst>
            <pc:docMk/>
            <pc:sldMk cId="580706784" sldId="331"/>
            <ac:picMk id="3" creationId="{5CD8C9FF-8B90-4050-AB31-5EE49B47ECB9}"/>
          </ac:picMkLst>
        </pc:picChg>
        <pc:picChg chg="add mod">
          <ac:chgData name="Joanna Mauer" userId="7d8f4c8f-c6a1-4577-bcd7-ad4d867e2703" providerId="ADAL" clId="{49EAD477-DDA1-4D98-9C1E-9A553D7E0CF2}" dt="2020-10-07T04:08:33.602" v="1595" actId="164"/>
          <ac:picMkLst>
            <pc:docMk/>
            <pc:sldMk cId="580706784" sldId="331"/>
            <ac:picMk id="10" creationId="{9F30F404-164E-4AC6-8AD4-9645130C71C4}"/>
          </ac:picMkLst>
        </pc:picChg>
        <pc:picChg chg="add mod">
          <ac:chgData name="Joanna Mauer" userId="7d8f4c8f-c6a1-4577-bcd7-ad4d867e2703" providerId="ADAL" clId="{49EAD477-DDA1-4D98-9C1E-9A553D7E0CF2}" dt="2020-10-07T04:08:33.602" v="1595" actId="164"/>
          <ac:picMkLst>
            <pc:docMk/>
            <pc:sldMk cId="580706784" sldId="331"/>
            <ac:picMk id="12" creationId="{7D7BCEEA-2726-4294-BBB4-9D4715E3CC8D}"/>
          </ac:picMkLst>
        </pc:picChg>
        <pc:picChg chg="add mod">
          <ac:chgData name="Joanna Mauer" userId="7d8f4c8f-c6a1-4577-bcd7-ad4d867e2703" providerId="ADAL" clId="{49EAD477-DDA1-4D98-9C1E-9A553D7E0CF2}" dt="2020-10-07T04:11:11.901" v="1638" actId="1076"/>
          <ac:picMkLst>
            <pc:docMk/>
            <pc:sldMk cId="580706784" sldId="331"/>
            <ac:picMk id="14" creationId="{8C75D889-2FD3-43D9-BAF6-9BF4DDF22648}"/>
          </ac:picMkLst>
        </pc:picChg>
        <pc:picChg chg="add mod">
          <ac:chgData name="Joanna Mauer" userId="7d8f4c8f-c6a1-4577-bcd7-ad4d867e2703" providerId="ADAL" clId="{49EAD477-DDA1-4D98-9C1E-9A553D7E0CF2}" dt="2020-10-07T04:13:23.074" v="1700" actId="1076"/>
          <ac:picMkLst>
            <pc:docMk/>
            <pc:sldMk cId="580706784" sldId="331"/>
            <ac:picMk id="16" creationId="{E5198E6B-874D-4C9E-88F0-D8C8EF5C57E1}"/>
          </ac:picMkLst>
        </pc:picChg>
        <pc:picChg chg="add mod">
          <ac:chgData name="Joanna Mauer" userId="7d8f4c8f-c6a1-4577-bcd7-ad4d867e2703" providerId="ADAL" clId="{49EAD477-DDA1-4D98-9C1E-9A553D7E0CF2}" dt="2020-10-07T04:13:24.896" v="1701" actId="1076"/>
          <ac:picMkLst>
            <pc:docMk/>
            <pc:sldMk cId="580706784" sldId="331"/>
            <ac:picMk id="18" creationId="{4D592A57-A31B-4A5E-B2F4-885C58B3E214}"/>
          </ac:picMkLst>
        </pc:picChg>
        <pc:picChg chg="add mod">
          <ac:chgData name="Joanna Mauer" userId="7d8f4c8f-c6a1-4577-bcd7-ad4d867e2703" providerId="ADAL" clId="{49EAD477-DDA1-4D98-9C1E-9A553D7E0CF2}" dt="2020-10-07T04:13:14.198" v="1698" actId="1076"/>
          <ac:picMkLst>
            <pc:docMk/>
            <pc:sldMk cId="580706784" sldId="331"/>
            <ac:picMk id="20" creationId="{BE679F41-0B59-40DB-8010-28F2A4E4E048}"/>
          </ac:picMkLst>
        </pc:picChg>
        <pc:picChg chg="add mod">
          <ac:chgData name="Joanna Mauer" userId="7d8f4c8f-c6a1-4577-bcd7-ad4d867e2703" providerId="ADAL" clId="{49EAD477-DDA1-4D98-9C1E-9A553D7E0CF2}" dt="2020-10-07T15:47:19.128" v="2757" actId="1076"/>
          <ac:picMkLst>
            <pc:docMk/>
            <pc:sldMk cId="580706784" sldId="331"/>
            <ac:picMk id="22" creationId="{0109F24F-C504-4591-8AB8-29485DDA1613}"/>
          </ac:picMkLst>
        </pc:picChg>
        <pc:picChg chg="add mod">
          <ac:chgData name="Joanna Mauer" userId="7d8f4c8f-c6a1-4577-bcd7-ad4d867e2703" providerId="ADAL" clId="{49EAD477-DDA1-4D98-9C1E-9A553D7E0CF2}" dt="2020-10-07T04:13:15.772" v="1699" actId="1076"/>
          <ac:picMkLst>
            <pc:docMk/>
            <pc:sldMk cId="580706784" sldId="331"/>
            <ac:picMk id="24" creationId="{21F94DF0-8D85-496B-92DF-96370F8E084F}"/>
          </ac:picMkLst>
        </pc:picChg>
        <pc:picChg chg="add mod">
          <ac:chgData name="Joanna Mauer" userId="7d8f4c8f-c6a1-4577-bcd7-ad4d867e2703" providerId="ADAL" clId="{49EAD477-DDA1-4D98-9C1E-9A553D7E0CF2}" dt="2020-10-07T15:47:21.585" v="2758" actId="1076"/>
          <ac:picMkLst>
            <pc:docMk/>
            <pc:sldMk cId="580706784" sldId="331"/>
            <ac:picMk id="26" creationId="{93B7C689-E46C-4ECF-A661-6AB299B9A861}"/>
          </ac:picMkLst>
        </pc:picChg>
        <pc:picChg chg="add mod">
          <ac:chgData name="Joanna Mauer" userId="7d8f4c8f-c6a1-4577-bcd7-ad4d867e2703" providerId="ADAL" clId="{49EAD477-DDA1-4D98-9C1E-9A553D7E0CF2}" dt="2020-10-07T04:10:36.925" v="1628" actId="1076"/>
          <ac:picMkLst>
            <pc:docMk/>
            <pc:sldMk cId="580706784" sldId="331"/>
            <ac:picMk id="28" creationId="{F132E5C1-AA3B-464A-81A7-92B6707C5815}"/>
          </ac:picMkLst>
        </pc:picChg>
        <pc:picChg chg="add mod">
          <ac:chgData name="Joanna Mauer" userId="7d8f4c8f-c6a1-4577-bcd7-ad4d867e2703" providerId="ADAL" clId="{49EAD477-DDA1-4D98-9C1E-9A553D7E0CF2}" dt="2020-10-07T04:08:33.602" v="1595" actId="164"/>
          <ac:picMkLst>
            <pc:docMk/>
            <pc:sldMk cId="580706784" sldId="331"/>
            <ac:picMk id="30" creationId="{9B83D754-6582-4C47-B44C-902E2FBE7B40}"/>
          </ac:picMkLst>
        </pc:picChg>
        <pc:picChg chg="add mod">
          <ac:chgData name="Joanna Mauer" userId="7d8f4c8f-c6a1-4577-bcd7-ad4d867e2703" providerId="ADAL" clId="{49EAD477-DDA1-4D98-9C1E-9A553D7E0CF2}" dt="2020-10-07T04:08:33.602" v="1595" actId="164"/>
          <ac:picMkLst>
            <pc:docMk/>
            <pc:sldMk cId="580706784" sldId="331"/>
            <ac:picMk id="32" creationId="{C3092D7E-1C92-4895-9A7E-E890B26B27BC}"/>
          </ac:picMkLst>
        </pc:picChg>
        <pc:picChg chg="add mod">
          <ac:chgData name="Joanna Mauer" userId="7d8f4c8f-c6a1-4577-bcd7-ad4d867e2703" providerId="ADAL" clId="{49EAD477-DDA1-4D98-9C1E-9A553D7E0CF2}" dt="2020-10-07T04:08:33.602" v="1595" actId="164"/>
          <ac:picMkLst>
            <pc:docMk/>
            <pc:sldMk cId="580706784" sldId="331"/>
            <ac:picMk id="34" creationId="{C1EB036B-2F4D-4BA4-82B5-51063A27F9DA}"/>
          </ac:picMkLst>
        </pc:picChg>
        <pc:picChg chg="add mod">
          <ac:chgData name="Joanna Mauer" userId="7d8f4c8f-c6a1-4577-bcd7-ad4d867e2703" providerId="ADAL" clId="{49EAD477-DDA1-4D98-9C1E-9A553D7E0CF2}" dt="2020-10-07T04:10:34.253" v="1627" actId="1076"/>
          <ac:picMkLst>
            <pc:docMk/>
            <pc:sldMk cId="580706784" sldId="331"/>
            <ac:picMk id="36" creationId="{5F6E0421-8631-4C2B-AFCF-9CB701C345A1}"/>
          </ac:picMkLst>
        </pc:picChg>
        <pc:picChg chg="add mod">
          <ac:chgData name="Joanna Mauer" userId="7d8f4c8f-c6a1-4577-bcd7-ad4d867e2703" providerId="ADAL" clId="{49EAD477-DDA1-4D98-9C1E-9A553D7E0CF2}" dt="2020-10-07T15:47:28.109" v="2759" actId="1076"/>
          <ac:picMkLst>
            <pc:docMk/>
            <pc:sldMk cId="580706784" sldId="331"/>
            <ac:picMk id="38" creationId="{CBD48CE2-BA13-467B-9191-74A3A7DE9EC2}"/>
          </ac:picMkLst>
        </pc:picChg>
        <pc:picChg chg="add del mod">
          <ac:chgData name="Joanna Mauer" userId="7d8f4c8f-c6a1-4577-bcd7-ad4d867e2703" providerId="ADAL" clId="{49EAD477-DDA1-4D98-9C1E-9A553D7E0CF2}" dt="2020-10-07T04:09:35.644" v="1625" actId="478"/>
          <ac:picMkLst>
            <pc:docMk/>
            <pc:sldMk cId="580706784" sldId="331"/>
            <ac:picMk id="40" creationId="{8AA1CBFD-74EE-4B20-8498-C66062BFB860}"/>
          </ac:picMkLst>
        </pc:picChg>
        <pc:picChg chg="add mod">
          <ac:chgData name="Joanna Mauer" userId="7d8f4c8f-c6a1-4577-bcd7-ad4d867e2703" providerId="ADAL" clId="{49EAD477-DDA1-4D98-9C1E-9A553D7E0CF2}" dt="2020-10-07T04:13:09.142" v="1696" actId="1076"/>
          <ac:picMkLst>
            <pc:docMk/>
            <pc:sldMk cId="580706784" sldId="331"/>
            <ac:picMk id="42" creationId="{02A1E46D-F49C-4F77-B452-D187399EBE3A}"/>
          </ac:picMkLst>
        </pc:picChg>
        <pc:picChg chg="add del mod">
          <ac:chgData name="Joanna Mauer" userId="7d8f4c8f-c6a1-4577-bcd7-ad4d867e2703" providerId="ADAL" clId="{49EAD477-DDA1-4D98-9C1E-9A553D7E0CF2}" dt="2020-10-07T04:12:48.070" v="1691" actId="478"/>
          <ac:picMkLst>
            <pc:docMk/>
            <pc:sldMk cId="580706784" sldId="331"/>
            <ac:picMk id="44" creationId="{E112CC18-9958-432A-AC72-ED0D9E3E21AC}"/>
          </ac:picMkLst>
        </pc:picChg>
        <pc:picChg chg="add del mod">
          <ac:chgData name="Joanna Mauer" userId="7d8f4c8f-c6a1-4577-bcd7-ad4d867e2703" providerId="ADAL" clId="{49EAD477-DDA1-4D98-9C1E-9A553D7E0CF2}" dt="2020-10-07T04:09:55.159" v="1626" actId="478"/>
          <ac:picMkLst>
            <pc:docMk/>
            <pc:sldMk cId="580706784" sldId="331"/>
            <ac:picMk id="46" creationId="{2A7ACCAA-7D13-44A2-86C1-F789B49238F1}"/>
          </ac:picMkLst>
        </pc:picChg>
        <pc:picChg chg="add mod">
          <ac:chgData name="Joanna Mauer" userId="7d8f4c8f-c6a1-4577-bcd7-ad4d867e2703" providerId="ADAL" clId="{49EAD477-DDA1-4D98-9C1E-9A553D7E0CF2}" dt="2020-10-07T15:47:35.127" v="2762" actId="1076"/>
          <ac:picMkLst>
            <pc:docMk/>
            <pc:sldMk cId="580706784" sldId="331"/>
            <ac:picMk id="2050" creationId="{EA5B23D9-A98D-4867-A632-ADA06AE1DF52}"/>
          </ac:picMkLst>
        </pc:picChg>
      </pc:sldChg>
      <pc:sldChg chg="modSp add del mod">
        <pc:chgData name="Joanna Mauer" userId="7d8f4c8f-c6a1-4577-bcd7-ad4d867e2703" providerId="ADAL" clId="{49EAD477-DDA1-4D98-9C1E-9A553D7E0CF2}" dt="2020-10-07T15:51:48.995" v="2820" actId="947"/>
        <pc:sldMkLst>
          <pc:docMk/>
          <pc:sldMk cId="3904893796" sldId="332"/>
        </pc:sldMkLst>
        <pc:spChg chg="mod">
          <ac:chgData name="Joanna Mauer" userId="7d8f4c8f-c6a1-4577-bcd7-ad4d867e2703" providerId="ADAL" clId="{49EAD477-DDA1-4D98-9C1E-9A553D7E0CF2}" dt="2020-10-07T15:51:48.995" v="2820" actId="947"/>
          <ac:spMkLst>
            <pc:docMk/>
            <pc:sldMk cId="3904893796" sldId="332"/>
            <ac:spMk id="2" creationId="{00000000-0000-0000-0000-000000000000}"/>
          </ac:spMkLst>
        </pc:spChg>
      </pc:sldChg>
      <pc:sldChg chg="modSp add mod">
        <pc:chgData name="Joanna Mauer" userId="7d8f4c8f-c6a1-4577-bcd7-ad4d867e2703" providerId="ADAL" clId="{49EAD477-DDA1-4D98-9C1E-9A553D7E0CF2}" dt="2020-10-07T15:42:11.896" v="2513" actId="20577"/>
        <pc:sldMkLst>
          <pc:docMk/>
          <pc:sldMk cId="3917505951" sldId="333"/>
        </pc:sldMkLst>
        <pc:spChg chg="mod">
          <ac:chgData name="Joanna Mauer" userId="7d8f4c8f-c6a1-4577-bcd7-ad4d867e2703" providerId="ADAL" clId="{49EAD477-DDA1-4D98-9C1E-9A553D7E0CF2}" dt="2020-10-07T15:38:42.223" v="2245" actId="20577"/>
          <ac:spMkLst>
            <pc:docMk/>
            <pc:sldMk cId="3917505951" sldId="333"/>
            <ac:spMk id="2" creationId="{00000000-0000-0000-0000-000000000000}"/>
          </ac:spMkLst>
        </pc:spChg>
        <pc:spChg chg="mod">
          <ac:chgData name="Joanna Mauer" userId="7d8f4c8f-c6a1-4577-bcd7-ad4d867e2703" providerId="ADAL" clId="{49EAD477-DDA1-4D98-9C1E-9A553D7E0CF2}" dt="2020-10-07T15:42:11.896" v="2513" actId="20577"/>
          <ac:spMkLst>
            <pc:docMk/>
            <pc:sldMk cId="3917505951" sldId="333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714" y="0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1340EF30-19D4-4D3E-BEB0-63E05175EBF1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5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714" y="8627915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13EE3BD2-1A88-4608-806D-2FC99CD6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714" y="0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C3F59814-0C6C-4EF6-AADF-77A2FD7DD52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2" y="4314746"/>
            <a:ext cx="5485130" cy="4087654"/>
          </a:xfrm>
          <a:prstGeom prst="rect">
            <a:avLst/>
          </a:prstGeom>
        </p:spPr>
        <p:txBody>
          <a:bodyPr vert="horz" lIns="91083" tIns="45542" rIns="91083" bIns="455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714" y="8627915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A6C42DB4-EA4A-4489-8493-81E02935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7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42DB4-EA4A-4489-8493-81E029357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2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42DB4-EA4A-4489-8493-81E029357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3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42DB4-EA4A-4489-8493-81E029357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5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42DB4-EA4A-4489-8493-81E029357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42DB4-EA4A-4489-8493-81E029357D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6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42DB4-EA4A-4489-8493-81E029357D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42DB4-EA4A-4489-8493-81E029357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42DB4-EA4A-4489-8493-81E029357D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908721"/>
            <a:ext cx="7056784" cy="269173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7056784" cy="720080"/>
          </a:xfrm>
        </p:spPr>
        <p:txBody>
          <a:bodyPr/>
          <a:lstStyle>
            <a:lvl1pPr marL="0" indent="0" algn="ctr">
              <a:buNone/>
              <a:defRPr>
                <a:solidFill>
                  <a:srgbClr val="008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522C-7129-412E-BFE4-EAA17603E1C9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2CB7-7F12-40FC-A240-BEDE8F35FFF0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3C7F-69A6-4B54-81DB-4A016CCDACBF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000"/>
              </a:buClr>
              <a:defRPr>
                <a:latin typeface="+mn-lt"/>
              </a:defRPr>
            </a:lvl1pPr>
            <a:lvl2pPr>
              <a:buClr>
                <a:srgbClr val="008000"/>
              </a:buClr>
              <a:defRPr>
                <a:latin typeface="+mn-lt"/>
              </a:defRPr>
            </a:lvl2pPr>
            <a:lvl3pPr>
              <a:buClr>
                <a:srgbClr val="008000"/>
              </a:buClr>
              <a:defRPr>
                <a:latin typeface="+mn-lt"/>
              </a:defRPr>
            </a:lvl3pPr>
            <a:lvl4pPr>
              <a:buClr>
                <a:srgbClr val="008000"/>
              </a:buClr>
              <a:defRPr>
                <a:latin typeface="+mn-lt"/>
              </a:defRPr>
            </a:lvl4pPr>
            <a:lvl5pPr>
              <a:buClr>
                <a:srgbClr val="008000"/>
              </a:buClr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52C4-47E5-45D7-A973-5508F250435D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863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2CF3-95EA-4A54-9A2B-4509C5FA1AD8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9DD7-1E63-4115-B0E4-DDA57B3DB976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610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783778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783778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7C9-867C-4091-9B93-CF05A8C7603E}" type="datetime1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8C84-3B1D-424F-A306-DE644ED1FC62}" type="datetime1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9741-CB62-4988-9B5C-882C0EBDC2E1}" type="datetime1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1584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741F-B181-481D-B1FB-F4ABA97292FF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960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D626-4B24-4407-99CC-21D8A46530E1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1F204-6500-4C7F-A120-70A78CE663D3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8319A-8729-4EF2-9AFD-D4E43CAD3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eg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iance-standards.org/" TargetMode="External"/><Relationship Id="rId2" Type="http://schemas.openxmlformats.org/officeDocument/2006/relationships/hyperlink" Target="mailto:jmauer@standardsASAP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676400"/>
            <a:ext cx="7056784" cy="1219200"/>
          </a:xfrm>
        </p:spPr>
        <p:txBody>
          <a:bodyPr>
            <a:normAutofit fontScale="90000"/>
          </a:bodyPr>
          <a:lstStyle/>
          <a:p>
            <a:br>
              <a:rPr lang="en-US" sz="2700" dirty="0">
                <a:latin typeface="+mj-lt"/>
              </a:rPr>
            </a:br>
            <a:r>
              <a:rPr lang="en-US" sz="4000" dirty="0">
                <a:latin typeface="+mj-lt"/>
              </a:rPr>
              <a:t>Savings from </a:t>
            </a:r>
            <a:r>
              <a:rPr lang="en-US" sz="4000" dirty="0"/>
              <a:t>Appliance Standards</a:t>
            </a:r>
            <a:endParaRPr lang="en-US" sz="27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352800"/>
            <a:ext cx="7056784" cy="2514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Joanna Mauer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Appliance Standards Awareness Project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CFA Member Briefing</a:t>
            </a:r>
          </a:p>
          <a:p>
            <a:r>
              <a:rPr lang="en-US" sz="2000" dirty="0"/>
              <a:t>October 7,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43880"/>
          </a:xfrm>
        </p:spPr>
        <p:txBody>
          <a:bodyPr>
            <a:normAutofit/>
          </a:bodyPr>
          <a:lstStyle/>
          <a:p>
            <a:r>
              <a:rPr lang="en-US" dirty="0"/>
              <a:t>States have stepped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C8FFA7-B1E5-4214-811C-0FF0BD45BA42}"/>
              </a:ext>
            </a:extLst>
          </p:cNvPr>
          <p:cNvGrpSpPr>
            <a:grpSpLocks noChangeAspect="1"/>
          </p:cNvGrpSpPr>
          <p:nvPr/>
        </p:nvGrpSpPr>
        <p:grpSpPr>
          <a:xfrm>
            <a:off x="1058752" y="1797050"/>
            <a:ext cx="6874096" cy="4297927"/>
            <a:chOff x="876300" y="1893353"/>
            <a:chExt cx="7391400" cy="4621365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EDA5FE24-976A-44BF-B396-959E405C8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2" t="4267" r="10116" b="16456"/>
            <a:stretch/>
          </p:blipFill>
          <p:spPr>
            <a:xfrm>
              <a:off x="876300" y="1893353"/>
              <a:ext cx="7391400" cy="46213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A0D132-A7F2-4284-859B-7DFD5297A00F}"/>
                </a:ext>
              </a:extLst>
            </p:cNvPr>
            <p:cNvSpPr txBox="1"/>
            <p:nvPr/>
          </p:nvSpPr>
          <p:spPr>
            <a:xfrm>
              <a:off x="7391400" y="4800600"/>
              <a:ext cx="152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04796F-3D06-4798-873E-3ADD96B6AA74}"/>
              </a:ext>
            </a:extLst>
          </p:cNvPr>
          <p:cNvSpPr txBox="1"/>
          <p:nvPr/>
        </p:nvSpPr>
        <p:spPr>
          <a:xfrm>
            <a:off x="914400" y="6166313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States adopting state-level appliance standards since 2018</a:t>
            </a:r>
          </a:p>
        </p:txBody>
      </p:sp>
    </p:spTree>
    <p:extLst>
      <p:ext uri="{BB962C8B-B14F-4D97-AF65-F5344CB8AC3E}">
        <p14:creationId xmlns:p14="http://schemas.microsoft.com/office/powerpoint/2010/main" val="83850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43880"/>
          </a:xfrm>
        </p:spPr>
        <p:txBody>
          <a:bodyPr>
            <a:normAutofit/>
          </a:bodyPr>
          <a:lstStyle/>
          <a:p>
            <a:r>
              <a:rPr lang="en-US" dirty="0"/>
              <a:t>Products in state standards packages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1A1805-321D-4F05-8E3D-E816EBAF80CC}"/>
              </a:ext>
            </a:extLst>
          </p:cNvPr>
          <p:cNvGrpSpPr>
            <a:grpSpLocks noChangeAspect="1"/>
          </p:cNvGrpSpPr>
          <p:nvPr/>
        </p:nvGrpSpPr>
        <p:grpSpPr>
          <a:xfrm>
            <a:off x="238198" y="2259343"/>
            <a:ext cx="8667603" cy="3590263"/>
            <a:chOff x="110129" y="1911406"/>
            <a:chExt cx="11712977" cy="48517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D8C9FF-8B90-4050-AB31-5EE49B47E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6" t="6380" r="956" b="4645"/>
            <a:stretch/>
          </p:blipFill>
          <p:spPr>
            <a:xfrm>
              <a:off x="10677422" y="4791645"/>
              <a:ext cx="1145684" cy="1527249"/>
            </a:xfrm>
            <a:prstGeom prst="rect">
              <a:avLst/>
            </a:prstGeom>
          </p:spPr>
        </p:pic>
        <p:pic>
          <p:nvPicPr>
            <p:cNvPr id="10" name="Content Placeholder 3" descr="C:\Users\Joanna\Downloads\lawn sprinkler shutterstock_542742721.jpg">
              <a:extLst>
                <a:ext uri="{FF2B5EF4-FFF2-40B4-BE49-F238E27FC236}">
                  <a16:creationId xmlns:a16="http://schemas.microsoft.com/office/drawing/2014/main" id="{9F30F404-164E-4AC6-8AD4-9645130C71C4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5569" y="3675943"/>
              <a:ext cx="897681" cy="1056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7BCEEA-2726-4294-BBB4-9D4715E3C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898" y="2232504"/>
              <a:ext cx="1039130" cy="101438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75D889-2FD3-43D9-BAF6-9BF4DDF22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5" b="6687"/>
            <a:stretch/>
          </p:blipFill>
          <p:spPr>
            <a:xfrm>
              <a:off x="9486382" y="1911406"/>
              <a:ext cx="830711" cy="128199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5198E6B-874D-4C9E-88F0-D8C8EF5C5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456" y="3550502"/>
              <a:ext cx="940999" cy="141149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592A57-A31B-4A5E-B2F4-885C58B3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511" y="5294315"/>
              <a:ext cx="953039" cy="1270719"/>
            </a:xfrm>
            <a:prstGeom prst="rect">
              <a:avLst/>
            </a:prstGeom>
          </p:spPr>
        </p:pic>
        <p:pic>
          <p:nvPicPr>
            <p:cNvPr id="20" name="Content Placeholder 10" descr="C:\Users\Joanna\Downloads\fryer shutterstock_391510276.jpg">
              <a:extLst>
                <a:ext uri="{FF2B5EF4-FFF2-40B4-BE49-F238E27FC236}">
                  <a16:creationId xmlns:a16="http://schemas.microsoft.com/office/drawing/2014/main" id="{BE679F41-0B59-40DB-8010-28F2A4E4E048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5006" y="5203977"/>
              <a:ext cx="1281254" cy="1288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09F24F-C504-4591-8AB8-29485DDA1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303" y="5235655"/>
              <a:ext cx="1649795" cy="1319835"/>
            </a:xfrm>
            <a:prstGeom prst="rect">
              <a:avLst/>
            </a:prstGeom>
          </p:spPr>
        </p:pic>
        <p:pic>
          <p:nvPicPr>
            <p:cNvPr id="24" name="Content Placeholder 3">
              <a:extLst>
                <a:ext uri="{FF2B5EF4-FFF2-40B4-BE49-F238E27FC236}">
                  <a16:creationId xmlns:a16="http://schemas.microsoft.com/office/drawing/2014/main" id="{21F94DF0-8D85-496B-92DF-96370F8E0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0" r="10169"/>
            <a:stretch/>
          </p:blipFill>
          <p:spPr>
            <a:xfrm>
              <a:off x="8048682" y="2546686"/>
              <a:ext cx="1110549" cy="22149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3B7C689-E46C-4ECF-A661-6AB299B9A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232" y="3580594"/>
              <a:ext cx="1161209" cy="1471957"/>
            </a:xfrm>
            <a:prstGeom prst="rect">
              <a:avLst/>
            </a:prstGeom>
          </p:spPr>
        </p:pic>
        <p:pic>
          <p:nvPicPr>
            <p:cNvPr id="28" name="Picture 27" descr="C:\Users\Joanna\Downloads\UPS shutterstock_232049215.jpg">
              <a:extLst>
                <a:ext uri="{FF2B5EF4-FFF2-40B4-BE49-F238E27FC236}">
                  <a16:creationId xmlns:a16="http://schemas.microsoft.com/office/drawing/2014/main" id="{F132E5C1-AA3B-464A-81A7-92B6707C5815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79" y="2342650"/>
              <a:ext cx="1764686" cy="1274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83D754-6582-4C47-B44C-902E2FBE7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7744" r="8706" b="6375"/>
            <a:stretch/>
          </p:blipFill>
          <p:spPr>
            <a:xfrm>
              <a:off x="2328851" y="3973185"/>
              <a:ext cx="1346886" cy="1282749"/>
            </a:xfrm>
            <a:prstGeom prst="rect">
              <a:avLst/>
            </a:prstGeom>
          </p:spPr>
        </p:pic>
        <p:pic>
          <p:nvPicPr>
            <p:cNvPr id="32" name="Content Placeholder 3" descr="C:\Users\Joanna\Downloads\fluorescent tube shutterstock_37239541.jpg">
              <a:extLst>
                <a:ext uri="{FF2B5EF4-FFF2-40B4-BE49-F238E27FC236}">
                  <a16:creationId xmlns:a16="http://schemas.microsoft.com/office/drawing/2014/main" id="{C3092D7E-1C92-4895-9A7E-E890B26B27BC}"/>
                </a:ext>
              </a:extLst>
            </p:cNvPr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712" y="2127795"/>
              <a:ext cx="1269769" cy="1610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1EB036B-2F4D-4BA4-82B5-51063A27F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546" y="5488798"/>
              <a:ext cx="1780509" cy="118700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F6E0421-8631-4C2B-AFCF-9CB701C34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29" y="3971592"/>
              <a:ext cx="1892742" cy="123238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BD48CE2-BA13-467B-9191-74A3A7DE9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247" y="2870032"/>
              <a:ext cx="2014355" cy="115570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A1E46D-F49C-4F77-B452-D187399E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345" y="4515777"/>
              <a:ext cx="644236" cy="2247335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5B23D9-A98D-4867-A632-ADA06AE1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40" y="2378045"/>
            <a:ext cx="540613" cy="84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0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91480"/>
          </a:xfrm>
        </p:spPr>
        <p:txBody>
          <a:bodyPr>
            <a:normAutofit/>
          </a:bodyPr>
          <a:lstStyle/>
          <a:p>
            <a:r>
              <a:rPr lang="en-US" sz="3200" dirty="0"/>
              <a:t>Future potential savings: </a:t>
            </a:r>
            <a:r>
              <a:rPr lang="en-US" sz="3200" b="1" dirty="0"/>
              <a:t>water heaters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7977" y="1818639"/>
            <a:ext cx="275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Electric water heaters: </a:t>
            </a:r>
            <a:r>
              <a:rPr lang="en-US" sz="2000" b="1" dirty="0"/>
              <a:t>&gt;60% </a:t>
            </a:r>
            <a:r>
              <a:rPr lang="en-US" sz="2000" dirty="0"/>
              <a:t>savings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55F841-A911-4E12-AE03-EDB40A43D62F}"/>
              </a:ext>
            </a:extLst>
          </p:cNvPr>
          <p:cNvGrpSpPr/>
          <p:nvPr/>
        </p:nvGrpSpPr>
        <p:grpSpPr>
          <a:xfrm>
            <a:off x="576221" y="2743200"/>
            <a:ext cx="3686132" cy="3285496"/>
            <a:chOff x="295129" y="1654630"/>
            <a:chExt cx="3686132" cy="32854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2" y="1823088"/>
              <a:ext cx="952119" cy="2419160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983957" y="2907478"/>
              <a:ext cx="516076" cy="25037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654630"/>
              <a:ext cx="1054989" cy="263747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67D0719-AF93-4C4D-81DF-BCC98B8CA7BD}"/>
                </a:ext>
              </a:extLst>
            </p:cNvPr>
            <p:cNvGrpSpPr/>
            <p:nvPr/>
          </p:nvGrpSpPr>
          <p:grpSpPr>
            <a:xfrm>
              <a:off x="295129" y="4461414"/>
              <a:ext cx="1921971" cy="478190"/>
              <a:chOff x="295129" y="4461414"/>
              <a:chExt cx="1921971" cy="47819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14110" y="4521280"/>
                <a:ext cx="1895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Electric resistance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5129" y="4461414"/>
                <a:ext cx="1921971" cy="4781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AFBBB8-FDBA-43F6-8F84-94EE5B99C6B4}"/>
                </a:ext>
              </a:extLst>
            </p:cNvPr>
            <p:cNvGrpSpPr/>
            <p:nvPr/>
          </p:nvGrpSpPr>
          <p:grpSpPr>
            <a:xfrm>
              <a:off x="2457261" y="4461936"/>
              <a:ext cx="1524000" cy="478190"/>
              <a:chOff x="2457261" y="4461936"/>
              <a:chExt cx="1524000" cy="4781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457261" y="4515843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Heat pump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64078" y="4461936"/>
                <a:ext cx="1310366" cy="4781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D9C9FDE-3A68-4B19-8656-44C7F879C057}"/>
              </a:ext>
            </a:extLst>
          </p:cNvPr>
          <p:cNvSpPr txBox="1"/>
          <p:nvPr/>
        </p:nvSpPr>
        <p:spPr>
          <a:xfrm>
            <a:off x="5425966" y="1817757"/>
            <a:ext cx="2515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Gas water heaters: </a:t>
            </a:r>
            <a:r>
              <a:rPr lang="en-US" sz="2000" b="1" dirty="0"/>
              <a:t>&gt;20% </a:t>
            </a:r>
            <a:r>
              <a:rPr lang="en-US" sz="2000" dirty="0"/>
              <a:t>savings</a:t>
            </a:r>
          </a:p>
        </p:txBody>
      </p:sp>
      <p:pic>
        <p:nvPicPr>
          <p:cNvPr id="24" name="Picture 2" descr="http://cdn.globalimageserver.com/getimage.aspx?maxw=500&amp;maxh=600&amp;id=12EB1233-4857-4B9A-96CB-47B18B20A37A">
            <a:extLst>
              <a:ext uri="{FF2B5EF4-FFF2-40B4-BE49-F238E27FC236}">
                <a16:creationId xmlns:a16="http://schemas.microsoft.com/office/drawing/2014/main" id="{3A7E11EC-FCA7-4321-9278-332AF387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93" y="2751083"/>
            <a:ext cx="901191" cy="25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dn.globalimageserver.com/getimage.aspx?maxw=500&amp;maxh=600&amp;id=919D587C-7638-4D23-8679-1CF6D2148576">
            <a:extLst>
              <a:ext uri="{FF2B5EF4-FFF2-40B4-BE49-F238E27FC236}">
                <a16:creationId xmlns:a16="http://schemas.microsoft.com/office/drawing/2014/main" id="{CABDF4B3-B90F-46FA-966D-CED19924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64" y="2815867"/>
            <a:ext cx="905382" cy="25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3">
            <a:extLst>
              <a:ext uri="{FF2B5EF4-FFF2-40B4-BE49-F238E27FC236}">
                <a16:creationId xmlns:a16="http://schemas.microsoft.com/office/drawing/2014/main" id="{95CF0350-3C8E-46E2-BABB-E38C3738F6A5}"/>
              </a:ext>
            </a:extLst>
          </p:cNvPr>
          <p:cNvSpPr/>
          <p:nvPr/>
        </p:nvSpPr>
        <p:spPr>
          <a:xfrm>
            <a:off x="6756231" y="3996047"/>
            <a:ext cx="516076" cy="2503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3AC930-3AB6-4CA0-9E26-D871302E15C3}"/>
              </a:ext>
            </a:extLst>
          </p:cNvPr>
          <p:cNvSpPr/>
          <p:nvPr/>
        </p:nvSpPr>
        <p:spPr>
          <a:xfrm>
            <a:off x="5287410" y="5549984"/>
            <a:ext cx="1573133" cy="478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F9D590-889F-45BB-8429-78D48413E73E}"/>
              </a:ext>
            </a:extLst>
          </p:cNvPr>
          <p:cNvSpPr/>
          <p:nvPr/>
        </p:nvSpPr>
        <p:spPr>
          <a:xfrm>
            <a:off x="7237615" y="5549984"/>
            <a:ext cx="1459529" cy="478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9F8264-B0F2-452F-A4DB-26D63C5EFBCB}"/>
              </a:ext>
            </a:extLst>
          </p:cNvPr>
          <p:cNvSpPr txBox="1"/>
          <p:nvPr/>
        </p:nvSpPr>
        <p:spPr>
          <a:xfrm>
            <a:off x="5137073" y="5604413"/>
            <a:ext cx="189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Conventional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67DF4A-B214-41D7-9D35-E45B0BEBE8BB}"/>
              </a:ext>
            </a:extLst>
          </p:cNvPr>
          <p:cNvSpPr txBox="1"/>
          <p:nvPr/>
        </p:nvSpPr>
        <p:spPr>
          <a:xfrm>
            <a:off x="7068287" y="5604413"/>
            <a:ext cx="179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Condensing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F9D35957-5B14-43EE-941F-9D227B78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B38319A-8729-4EF2-9AFD-D4E43CAD3D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80"/>
    </mc:Choice>
    <mc:Fallback xmlns="">
      <p:transition spd="slow" advTm="772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3728"/>
          </a:xfrm>
        </p:spPr>
        <p:txBody>
          <a:bodyPr>
            <a:normAutofit/>
          </a:bodyPr>
          <a:lstStyle/>
          <a:p>
            <a:r>
              <a:rPr lang="en-US" sz="3200" dirty="0"/>
              <a:t>Additional large potential future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Trane XR-80 80,000 BTU Upflow Gas Furnace Installed – Comfort Depot">
            <a:extLst>
              <a:ext uri="{FF2B5EF4-FFF2-40B4-BE49-F238E27FC236}">
                <a16:creationId xmlns:a16="http://schemas.microsoft.com/office/drawing/2014/main" id="{FC38822E-6F94-4D2E-8614-AF3A41E9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" y="2047707"/>
            <a:ext cx="1752600" cy="2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fort 14 Central Air Conditioning Unit - 24ACC4 | Carrier - Home Comfort">
            <a:extLst>
              <a:ext uri="{FF2B5EF4-FFF2-40B4-BE49-F238E27FC236}">
                <a16:creationId xmlns:a16="http://schemas.microsoft.com/office/drawing/2014/main" id="{72E99AB8-FDAB-483D-9760-9E646322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84" y="206650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rlpool 21.4-cu ft Side-by-Side Refrigerator with Ice Maker  (Fingerprint-Resistant Stainless Steel) in the Side-by-Side Refrigerators  department at Lowes.com">
            <a:extLst>
              <a:ext uri="{FF2B5EF4-FFF2-40B4-BE49-F238E27FC236}">
                <a16:creationId xmlns:a16="http://schemas.microsoft.com/office/drawing/2014/main" id="{3BAF2E21-3AF6-4B0B-80CB-8D261369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56" y="2181074"/>
            <a:ext cx="1761687" cy="17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0D19F2D-7EA6-4894-8114-670842B0C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r="19099"/>
          <a:stretch/>
        </p:blipFill>
        <p:spPr bwMode="auto">
          <a:xfrm>
            <a:off x="1611066" y="4386317"/>
            <a:ext cx="1083344" cy="17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256195-A729-43FD-9F74-C92CB7C3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86" y="4491536"/>
            <a:ext cx="1519451" cy="15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en Adler Chrome 4-Spray Shower Head 2.5-GPM (9.5-LPM) in the Shower Heads  department at Lowes.com">
            <a:extLst>
              <a:ext uri="{FF2B5EF4-FFF2-40B4-BE49-F238E27FC236}">
                <a16:creationId xmlns:a16="http://schemas.microsoft.com/office/drawing/2014/main" id="{8AE0374C-FB1C-49EA-A654-06C88D82A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/>
          <a:stretch/>
        </p:blipFill>
        <p:spPr bwMode="auto">
          <a:xfrm>
            <a:off x="7524195" y="4638565"/>
            <a:ext cx="1381196" cy="15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801E9-10A4-4C96-A481-CD1789EEC38D}"/>
              </a:ext>
            </a:extLst>
          </p:cNvPr>
          <p:cNvSpPr txBox="1"/>
          <p:nvPr/>
        </p:nvSpPr>
        <p:spPr>
          <a:xfrm>
            <a:off x="1463616" y="2424450"/>
            <a:ext cx="120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Furnaces: </a:t>
            </a:r>
            <a:r>
              <a:rPr lang="en-US" sz="2000" b="1" dirty="0"/>
              <a:t>20% </a:t>
            </a:r>
            <a:r>
              <a:rPr lang="en-US" sz="2000" dirty="0"/>
              <a:t>savings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6AD44E-E999-4A64-B7E3-7A9E055D5A04}"/>
              </a:ext>
            </a:extLst>
          </p:cNvPr>
          <p:cNvSpPr txBox="1"/>
          <p:nvPr/>
        </p:nvSpPr>
        <p:spPr>
          <a:xfrm>
            <a:off x="4605992" y="2395384"/>
            <a:ext cx="1311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ACs/heat pumps: </a:t>
            </a:r>
            <a:r>
              <a:rPr lang="en-US" sz="2000" b="1" dirty="0"/>
              <a:t>10-15%+ </a:t>
            </a:r>
            <a:r>
              <a:rPr lang="en-US" sz="2000" dirty="0"/>
              <a:t>savings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3BB77-E923-4517-BBFB-C732CBB1142B}"/>
              </a:ext>
            </a:extLst>
          </p:cNvPr>
          <p:cNvSpPr txBox="1"/>
          <p:nvPr/>
        </p:nvSpPr>
        <p:spPr>
          <a:xfrm>
            <a:off x="7313845" y="2404063"/>
            <a:ext cx="1663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Refrigerators/freezers:     </a:t>
            </a:r>
            <a:r>
              <a:rPr lang="en-US" sz="2000" b="1" dirty="0"/>
              <a:t>15-20% </a:t>
            </a:r>
            <a:r>
              <a:rPr lang="en-US" sz="2000" dirty="0"/>
              <a:t>savings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BA50E-5CB5-4FC9-9EE7-B5DA127C2641}"/>
              </a:ext>
            </a:extLst>
          </p:cNvPr>
          <p:cNvSpPr txBox="1"/>
          <p:nvPr/>
        </p:nvSpPr>
        <p:spPr>
          <a:xfrm>
            <a:off x="349027" y="4632114"/>
            <a:ext cx="1206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Clothes dryers: </a:t>
            </a:r>
            <a:r>
              <a:rPr lang="en-US" sz="2000" b="1" dirty="0"/>
              <a:t>30% </a:t>
            </a:r>
            <a:r>
              <a:rPr lang="en-US" sz="2000" dirty="0"/>
              <a:t>savings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50C45A-975E-4B30-B07A-0B0BEAF677C1}"/>
              </a:ext>
            </a:extLst>
          </p:cNvPr>
          <p:cNvSpPr txBox="1"/>
          <p:nvPr/>
        </p:nvSpPr>
        <p:spPr>
          <a:xfrm>
            <a:off x="2907968" y="4786001"/>
            <a:ext cx="120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Faucets: </a:t>
            </a:r>
            <a:r>
              <a:rPr lang="en-US" sz="2000" b="1" dirty="0"/>
              <a:t>20-45% </a:t>
            </a:r>
            <a:r>
              <a:rPr lang="en-US" sz="2000" dirty="0"/>
              <a:t>savings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238D85-BECE-4DA9-AB15-AB378B19868A}"/>
              </a:ext>
            </a:extLst>
          </p:cNvPr>
          <p:cNvSpPr txBox="1"/>
          <p:nvPr/>
        </p:nvSpPr>
        <p:spPr>
          <a:xfrm>
            <a:off x="5762508" y="5059619"/>
            <a:ext cx="176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Showerheads: </a:t>
            </a:r>
            <a:r>
              <a:rPr lang="en-US" sz="2000" b="1" dirty="0"/>
              <a:t>30% </a:t>
            </a:r>
            <a:r>
              <a:rPr lang="en-US" sz="2000" dirty="0"/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230019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>
                <a:latin typeface="+mn-lt"/>
              </a:rPr>
              <a:t>Joanna Mauer</a:t>
            </a:r>
          </a:p>
          <a:p>
            <a:pPr marL="400050" lvl="1" indent="0">
              <a:buNone/>
            </a:pPr>
            <a:r>
              <a:rPr lang="en-US" dirty="0">
                <a:latin typeface="+mn-lt"/>
              </a:rPr>
              <a:t>505-508-2910</a:t>
            </a:r>
          </a:p>
          <a:p>
            <a:pPr marL="400050" lvl="1" indent="0">
              <a:buNone/>
            </a:pPr>
            <a:r>
              <a:rPr lang="en-US" dirty="0">
                <a:latin typeface="+mn-lt"/>
                <a:hlinkClick r:id="rId2"/>
              </a:rPr>
              <a:t>jmauer@standardsASAP.org</a:t>
            </a:r>
            <a:endParaRPr lang="en-US" dirty="0">
              <a:latin typeface="+mn-lt"/>
            </a:endParaRPr>
          </a:p>
          <a:p>
            <a:pPr marL="400050" lvl="1" indent="0">
              <a:buNone/>
            </a:pPr>
            <a:endParaRPr lang="en-US" dirty="0">
              <a:latin typeface="+mn-lt"/>
              <a:hlinkClick r:id="rId3"/>
            </a:endParaRPr>
          </a:p>
          <a:p>
            <a:pPr marL="400050" lvl="1" indent="0">
              <a:buNone/>
            </a:pPr>
            <a:r>
              <a:rPr lang="en-US" dirty="0">
                <a:latin typeface="+mn-lt"/>
                <a:hlinkClick r:id="rId3"/>
              </a:rPr>
              <a:t>www.appliance-standards.org</a:t>
            </a:r>
            <a:r>
              <a:rPr lang="en-US" dirty="0">
                <a:latin typeface="+mn-lt"/>
              </a:rPr>
              <a:t> 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9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Appliance and equipment standards specify </a:t>
            </a:r>
            <a:r>
              <a:rPr lang="en-US" sz="2800" u="sng" dirty="0">
                <a:latin typeface="+mn-lt"/>
              </a:rPr>
              <a:t>minimum efficiency levels</a:t>
            </a:r>
            <a:r>
              <a:rPr lang="en-US" sz="2800" dirty="0">
                <a:latin typeface="+mn-lt"/>
              </a:rPr>
              <a:t> for specific products</a:t>
            </a:r>
          </a:p>
          <a:p>
            <a:r>
              <a:rPr lang="en-US" sz="2800" dirty="0">
                <a:latin typeface="+mn-lt"/>
              </a:rPr>
              <a:t>Apply to appliances and equipment </a:t>
            </a:r>
            <a:r>
              <a:rPr lang="en-US" sz="2800" u="sng" dirty="0">
                <a:latin typeface="+mn-lt"/>
              </a:rPr>
              <a:t>manufactured or imported for sale</a:t>
            </a:r>
            <a:r>
              <a:rPr lang="en-US" sz="2800" dirty="0">
                <a:latin typeface="+mn-lt"/>
              </a:rPr>
              <a:t> into the U.S.</a:t>
            </a:r>
          </a:p>
          <a:p>
            <a:r>
              <a:rPr lang="en-US" sz="2800" dirty="0"/>
              <a:t>First national standards established in 1987</a:t>
            </a:r>
          </a:p>
          <a:p>
            <a:r>
              <a:rPr lang="en-US" sz="2800" dirty="0"/>
              <a:t>~ 60 products covered by existing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8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91480"/>
          </a:xfrm>
        </p:spPr>
        <p:txBody>
          <a:bodyPr>
            <a:normAutofit/>
          </a:bodyPr>
          <a:lstStyle/>
          <a:p>
            <a:r>
              <a:rPr lang="en-US" sz="2800" dirty="0"/>
              <a:t>Historical declines in energy use: </a:t>
            </a:r>
            <a:r>
              <a:rPr lang="en-US" sz="2800" b="1" dirty="0"/>
              <a:t>refrigerators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58" y="1600200"/>
            <a:ext cx="7185372" cy="4876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9A8AC-6EDF-4C98-A6C3-903CE9FC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B38319A-8729-4EF2-9AFD-D4E43CAD3D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1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83"/>
    </mc:Choice>
    <mc:Fallback xmlns="">
      <p:transition spd="slow" advTm="745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91480"/>
          </a:xfrm>
        </p:spPr>
        <p:txBody>
          <a:bodyPr>
            <a:normAutofit/>
          </a:bodyPr>
          <a:lstStyle/>
          <a:p>
            <a:r>
              <a:rPr lang="en-US" sz="2800" dirty="0"/>
              <a:t>Historical declines in energy use: </a:t>
            </a:r>
            <a:r>
              <a:rPr lang="en-US" sz="2800" b="1" dirty="0"/>
              <a:t>clothes washers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20" y="1600200"/>
            <a:ext cx="7182648" cy="4876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66F1C-483D-4829-8749-BD72703C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B38319A-8729-4EF2-9AFD-D4E43CAD3D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02"/>
    </mc:Choice>
    <mc:Fallback xmlns="">
      <p:transition spd="slow" advTm="343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91480"/>
          </a:xfrm>
        </p:spPr>
        <p:txBody>
          <a:bodyPr>
            <a:normAutofit/>
          </a:bodyPr>
          <a:lstStyle/>
          <a:p>
            <a:r>
              <a:rPr lang="en-US" sz="2800" dirty="0"/>
              <a:t>Historical declines in energy use: </a:t>
            </a:r>
            <a:r>
              <a:rPr lang="en-US" sz="2800" b="1" dirty="0"/>
              <a:t>dishwashers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00" y="1600200"/>
            <a:ext cx="7154288" cy="48744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BBD8B-9289-4376-B74B-BF98C3C3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B38319A-8729-4EF2-9AFD-D4E43CAD3D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2"/>
    </mc:Choice>
    <mc:Fallback xmlns="">
      <p:transition spd="slow" advTm="174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As refrigerator, clothes washer, and dishwasher energy consumption has decreased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generally </a:t>
            </a:r>
            <a:r>
              <a:rPr lang="en-US" u="sng" dirty="0"/>
              <a:t>stayed the same or improved</a:t>
            </a:r>
          </a:p>
          <a:p>
            <a:r>
              <a:rPr lang="en-US" dirty="0"/>
              <a:t>Products included </a:t>
            </a:r>
            <a:r>
              <a:rPr lang="en-US" u="sng" dirty="0"/>
              <a:t>new features</a:t>
            </a:r>
          </a:p>
          <a:p>
            <a:r>
              <a:rPr lang="en-US" dirty="0"/>
              <a:t>Prices </a:t>
            </a:r>
            <a:r>
              <a:rPr lang="en-US" u="sng" dirty="0"/>
              <a:t>declined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3F2B7-5528-402F-9BB4-D85A846F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B38319A-8729-4EF2-9AFD-D4E43CAD3D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23"/>
    </mc:Choice>
    <mc:Fallback xmlns="">
      <p:transition spd="slow" advTm="954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Existing standards are providing large utility bill savings and CO</a:t>
            </a:r>
            <a:r>
              <a:rPr lang="en-US" sz="3200" baseline="-25000" dirty="0"/>
              <a:t>2</a:t>
            </a:r>
            <a:r>
              <a:rPr lang="en-US" sz="3200" dirty="0"/>
              <a:t> reductions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$500/year </a:t>
            </a:r>
            <a:r>
              <a:rPr lang="en-US" sz="2800" dirty="0"/>
              <a:t>in savings for an average household</a:t>
            </a:r>
            <a:endParaRPr lang="en-US" sz="2800" b="1" dirty="0"/>
          </a:p>
          <a:p>
            <a:r>
              <a:rPr lang="en-US" sz="2800" b="1" dirty="0"/>
              <a:t>$63 billion </a:t>
            </a:r>
            <a:r>
              <a:rPr lang="en-US" sz="2800" dirty="0"/>
              <a:t>in utility bill savings in 2015</a:t>
            </a:r>
          </a:p>
          <a:p>
            <a:r>
              <a:rPr lang="en-US" sz="2800" b="1" dirty="0"/>
              <a:t>$2 trillion </a:t>
            </a:r>
            <a:r>
              <a:rPr lang="en-US" sz="2800" dirty="0"/>
              <a:t>in cumulative utility bill savings through 2030</a:t>
            </a:r>
          </a:p>
          <a:p>
            <a:r>
              <a:rPr lang="en-US" sz="2800" b="1" dirty="0"/>
              <a:t>7.9 billion tons</a:t>
            </a:r>
            <a:r>
              <a:rPr lang="en-US" sz="2800" dirty="0"/>
              <a:t> in cumulative CO</a:t>
            </a:r>
            <a:r>
              <a:rPr lang="en-US" sz="2800" baseline="-25000" dirty="0"/>
              <a:t>2</a:t>
            </a:r>
            <a:r>
              <a:rPr lang="en-US" sz="2800" dirty="0"/>
              <a:t> reductions through 2030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there are still huge opportunities for additional savings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2016, we found that by 2050, updates to existing standards could:</a:t>
            </a:r>
          </a:p>
          <a:p>
            <a:pPr lvl="1"/>
            <a:r>
              <a:rPr lang="en-US" sz="2400" dirty="0"/>
              <a:t>Save consumers and businesses </a:t>
            </a:r>
            <a:r>
              <a:rPr lang="en-US" sz="2400" b="1" dirty="0"/>
              <a:t>$65 billion </a:t>
            </a:r>
            <a:r>
              <a:rPr lang="en-US" sz="2400" dirty="0"/>
              <a:t>on their annual utility bills</a:t>
            </a:r>
          </a:p>
          <a:p>
            <a:pPr lvl="1"/>
            <a:r>
              <a:rPr lang="en-US" sz="2400" dirty="0"/>
              <a:t>Reduce annual CO</a:t>
            </a:r>
            <a:r>
              <a:rPr lang="en-US" sz="2400" baseline="-25000" dirty="0"/>
              <a:t>2</a:t>
            </a:r>
            <a:r>
              <a:rPr lang="en-US" sz="2400" dirty="0"/>
              <a:t> emissions by </a:t>
            </a:r>
            <a:r>
              <a:rPr lang="en-US" sz="2400" b="1" dirty="0"/>
              <a:t>200 MMT</a:t>
            </a:r>
          </a:p>
          <a:p>
            <a:r>
              <a:rPr lang="en-US" sz="2800" dirty="0"/>
              <a:t>Up-to-date estimates coming soon . . . </a:t>
            </a:r>
          </a:p>
          <a:p>
            <a:pPr lvl="1"/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0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Trump administration has failed to deliver any of these savings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No</a:t>
            </a:r>
            <a:r>
              <a:rPr lang="en-US" sz="2800" dirty="0"/>
              <a:t> updates to standards completed</a:t>
            </a:r>
          </a:p>
          <a:p>
            <a:r>
              <a:rPr lang="en-US" sz="2800" b="1" dirty="0"/>
              <a:t>28</a:t>
            </a:r>
            <a:r>
              <a:rPr lang="en-US" sz="2800" dirty="0"/>
              <a:t> missed deadlines for reviewing appliance standards</a:t>
            </a:r>
          </a:p>
          <a:p>
            <a:r>
              <a:rPr lang="en-US" sz="2800" dirty="0"/>
              <a:t>Rollback of light bulb standards</a:t>
            </a:r>
          </a:p>
          <a:p>
            <a:r>
              <a:rPr lang="en-US" sz="2800" dirty="0"/>
              <a:t>Revised “Process Rule”</a:t>
            </a:r>
          </a:p>
          <a:p>
            <a:r>
              <a:rPr lang="en-US" sz="2800" dirty="0"/>
              <a:t>Others in the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8319A-8729-4EF2-9AFD-D4E43CAD3D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66247"/>
      </p:ext>
    </p:extLst>
  </p:cSld>
  <p:clrMapOvr>
    <a:masterClrMapping/>
  </p:clrMapOvr>
</p:sld>
</file>

<file path=ppt/theme/theme1.xml><?xml version="1.0" encoding="utf-8"?>
<a:theme xmlns:a="http://schemas.openxmlformats.org/drawingml/2006/main" name="asap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asap_powerpoint_template</Template>
  <TotalTime>9289</TotalTime>
  <Words>363</Words>
  <Application>Microsoft Office PowerPoint</Application>
  <PresentationFormat>On-screen Show (4:3)</PresentationFormat>
  <Paragraphs>80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asap_powerpoint_template</vt:lpstr>
      <vt:lpstr> Savings from Appliance Standards</vt:lpstr>
      <vt:lpstr>Background</vt:lpstr>
      <vt:lpstr>Historical declines in energy use: refrigerators</vt:lpstr>
      <vt:lpstr>Historical declines in energy use: clothes washers</vt:lpstr>
      <vt:lpstr>Historical declines in energy use: dishwashers</vt:lpstr>
      <vt:lpstr>As refrigerator, clothes washer, and dishwasher energy consumption has decreased . . . </vt:lpstr>
      <vt:lpstr>Existing standards are providing large utility bill savings and CO2 reductions</vt:lpstr>
      <vt:lpstr>But there are still huge opportunities for additional savings</vt:lpstr>
      <vt:lpstr>Trump administration has failed to deliver any of these savings</vt:lpstr>
      <vt:lpstr>States have stepped up</vt:lpstr>
      <vt:lpstr>Products in state standards packages</vt:lpstr>
      <vt:lpstr>Future potential savings: water heaters</vt:lpstr>
      <vt:lpstr>Additional large potential future savings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text</dc:title>
  <dc:creator>Jenny 7</dc:creator>
  <cp:lastModifiedBy>Joanna Mauer</cp:lastModifiedBy>
  <cp:revision>282</cp:revision>
  <cp:lastPrinted>2012-03-28T20:24:12Z</cp:lastPrinted>
  <dcterms:created xsi:type="dcterms:W3CDTF">2011-09-15T02:49:46Z</dcterms:created>
  <dcterms:modified xsi:type="dcterms:W3CDTF">2020-10-07T15:52:06Z</dcterms:modified>
</cp:coreProperties>
</file>